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4"/>
  </p:notesMasterIdLst>
  <p:handoutMasterIdLst>
    <p:handoutMasterId r:id="rId25"/>
  </p:handoutMasterIdLst>
  <p:sldIdLst>
    <p:sldId id="293" r:id="rId2"/>
    <p:sldId id="365" r:id="rId3"/>
    <p:sldId id="366" r:id="rId4"/>
    <p:sldId id="367" r:id="rId5"/>
    <p:sldId id="368" r:id="rId6"/>
    <p:sldId id="371" r:id="rId7"/>
    <p:sldId id="372" r:id="rId8"/>
    <p:sldId id="373" r:id="rId9"/>
    <p:sldId id="374" r:id="rId10"/>
    <p:sldId id="375" r:id="rId11"/>
    <p:sldId id="376" r:id="rId12"/>
    <p:sldId id="377" r:id="rId13"/>
    <p:sldId id="378" r:id="rId14"/>
    <p:sldId id="379" r:id="rId15"/>
    <p:sldId id="380" r:id="rId16"/>
    <p:sldId id="381" r:id="rId17"/>
    <p:sldId id="382" r:id="rId18"/>
    <p:sldId id="383" r:id="rId19"/>
    <p:sldId id="384" r:id="rId20"/>
    <p:sldId id="385" r:id="rId21"/>
    <p:sldId id="386" r:id="rId22"/>
    <p:sldId id="322" r:id="rId2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p15:clr>
            <a:srgbClr val="A4A3A4"/>
          </p15:clr>
        </p15:guide>
        <p15:guide id="2" orient="horz" pos="119">
          <p15:clr>
            <a:srgbClr val="A4A3A4"/>
          </p15:clr>
        </p15:guide>
        <p15:guide id="3" orient="horz" pos="2137">
          <p15:clr>
            <a:srgbClr val="A4A3A4"/>
          </p15:clr>
        </p15:guide>
        <p15:guide id="4" orient="horz" pos="4320">
          <p15:clr>
            <a:srgbClr val="A4A3A4"/>
          </p15:clr>
        </p15:guide>
        <p15:guide id="5">
          <p15:clr>
            <a:srgbClr val="A4A3A4"/>
          </p15:clr>
        </p15:guide>
        <p15:guide id="6" pos="7680">
          <p15:clr>
            <a:srgbClr val="A4A3A4"/>
          </p15:clr>
        </p15:guide>
        <p15:guide id="7" pos="211">
          <p15:clr>
            <a:srgbClr val="A4A3A4"/>
          </p15:clr>
        </p15:guide>
        <p15:guide id="8" pos="7469">
          <p15:clr>
            <a:srgbClr val="A4A3A4"/>
          </p15:clr>
        </p15:guide>
        <p15:guide id="9" orient="horz" pos="436">
          <p15:clr>
            <a:srgbClr val="A4A3A4"/>
          </p15:clr>
        </p15:guide>
        <p15:guide id="10" orient="horz" pos="4088">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Office User" initials="MOU" lastIdx="5"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184199"/>
    <a:srgbClr val="61AC3A"/>
    <a:srgbClr val="165E87"/>
    <a:srgbClr val="607695"/>
    <a:srgbClr val="132E87"/>
    <a:srgbClr val="60AC3C"/>
    <a:srgbClr val="0D5490"/>
    <a:srgbClr val="366AB5"/>
    <a:srgbClr val="1D2D65"/>
    <a:srgbClr val="1B4F8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801" autoAdjust="0"/>
    <p:restoredTop sz="82520" autoAdjust="0"/>
  </p:normalViewPr>
  <p:slideViewPr>
    <p:cSldViewPr snapToGrid="0" snapToObjects="1">
      <p:cViewPr varScale="1">
        <p:scale>
          <a:sx n="86" d="100"/>
          <a:sy n="86" d="100"/>
        </p:scale>
        <p:origin x="754" y="62"/>
      </p:cViewPr>
      <p:guideLst>
        <p:guide pos="3840"/>
        <p:guide orient="horz" pos="119"/>
        <p:guide orient="horz" pos="2137"/>
        <p:guide orient="horz" pos="4320"/>
        <p:guide/>
        <p:guide pos="7680"/>
        <p:guide pos="211"/>
        <p:guide pos="7469"/>
        <p:guide orient="horz" pos="436"/>
        <p:guide orient="horz" pos="4088"/>
      </p:guideLst>
    </p:cSldViewPr>
  </p:slid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83" d="100"/>
          <a:sy n="83" d="100"/>
        </p:scale>
        <p:origin x="-2488" y="-11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commentAuthors" Target="commentAuthor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colorful5#1">
  <dgm:title val=""/>
  <dgm:desc val=""/>
  <dgm:catLst>
    <dgm:cat type="colorful" pri="10500"/>
  </dgm:catLst>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69901DE2-5DD9-5F49-B627-ABE8A210C295}" type="doc">
      <dgm:prSet loTypeId="urn:microsoft.com/office/officeart/2005/8/layout/hList6" loCatId="" qsTypeId="urn:microsoft.com/office/officeart/2005/8/quickstyle/simple4#1" qsCatId="simple" csTypeId="urn:microsoft.com/office/officeart/2005/8/colors/colorful5#1" csCatId="colorful" phldr="1"/>
      <dgm:spPr/>
      <dgm:t>
        <a:bodyPr/>
        <a:lstStyle/>
        <a:p>
          <a:endParaRPr lang="zh-CN" altLang="en-US"/>
        </a:p>
      </dgm:t>
    </dgm:pt>
    <dgm:pt modelId="{6526F227-14AE-1D46-8AB0-92C13ECD162D}">
      <dgm:prSet phldrT="[文本]" custT="1"/>
      <dgm:spPr/>
      <dgm:t>
        <a:bodyPr/>
        <a:lstStyle/>
        <a:p>
          <a:r>
            <a:rPr lang="en-US" altLang="zh-CN" sz="4400" dirty="0">
              <a:solidFill>
                <a:srgbClr val="FFFF00"/>
              </a:solidFill>
            </a:rPr>
            <a:t>Windows</a:t>
          </a:r>
          <a:endParaRPr lang="zh-CN" altLang="en-US" sz="4400" dirty="0">
            <a:solidFill>
              <a:srgbClr val="FFFF00"/>
            </a:solidFill>
          </a:endParaRPr>
        </a:p>
      </dgm:t>
    </dgm:pt>
    <dgm:pt modelId="{737ED939-4F62-B74B-96FC-EF0480CAF45B}" type="parTrans" cxnId="{C4C7346F-2306-E74D-895C-36CC6A17C735}">
      <dgm:prSet/>
      <dgm:spPr/>
      <dgm:t>
        <a:bodyPr/>
        <a:lstStyle/>
        <a:p>
          <a:endParaRPr lang="zh-CN" altLang="en-US"/>
        </a:p>
      </dgm:t>
    </dgm:pt>
    <dgm:pt modelId="{08C028D9-88A9-394E-BE4A-42D29B7F27D2}" type="sibTrans" cxnId="{C4C7346F-2306-E74D-895C-36CC6A17C735}">
      <dgm:prSet/>
      <dgm:spPr/>
      <dgm:t>
        <a:bodyPr/>
        <a:lstStyle/>
        <a:p>
          <a:endParaRPr lang="zh-CN" altLang="en-US"/>
        </a:p>
      </dgm:t>
    </dgm:pt>
    <dgm:pt modelId="{120B6BF6-7789-5F48-BD10-B7728C99E7F8}">
      <dgm:prSet phldrT="[文本]" custT="1"/>
      <dgm:spPr/>
      <dgm:t>
        <a:bodyPr/>
        <a:lstStyle/>
        <a:p>
          <a:r>
            <a:rPr lang="en-US" altLang="zh-CN" sz="2800" dirty="0"/>
            <a:t>Windows</a:t>
          </a:r>
          <a:r>
            <a:rPr lang="zh-CN" altLang="en-US" sz="2800" dirty="0"/>
            <a:t> </a:t>
          </a:r>
          <a:r>
            <a:rPr lang="en-US" altLang="zh-CN" sz="2800" dirty="0"/>
            <a:t>98</a:t>
          </a:r>
          <a:endParaRPr lang="zh-CN" altLang="en-US" sz="2800" dirty="0"/>
        </a:p>
      </dgm:t>
    </dgm:pt>
    <dgm:pt modelId="{1DAE5BA3-11E4-1A43-8082-12065C5DE974}" type="parTrans" cxnId="{1622FDCD-4734-FA4D-85F9-F3ED74D636FD}">
      <dgm:prSet/>
      <dgm:spPr/>
      <dgm:t>
        <a:bodyPr/>
        <a:lstStyle/>
        <a:p>
          <a:endParaRPr lang="zh-CN" altLang="en-US"/>
        </a:p>
      </dgm:t>
    </dgm:pt>
    <dgm:pt modelId="{FFAE3881-DB57-FF47-ABA0-2B4A0A3E9207}" type="sibTrans" cxnId="{1622FDCD-4734-FA4D-85F9-F3ED74D636FD}">
      <dgm:prSet/>
      <dgm:spPr/>
      <dgm:t>
        <a:bodyPr/>
        <a:lstStyle/>
        <a:p>
          <a:endParaRPr lang="zh-CN" altLang="en-US"/>
        </a:p>
      </dgm:t>
    </dgm:pt>
    <dgm:pt modelId="{FAF9DC29-056B-9C4F-B990-CFAC762043E0}">
      <dgm:prSet phldrT="[文本]" custT="1"/>
      <dgm:spPr/>
      <dgm:t>
        <a:bodyPr/>
        <a:lstStyle/>
        <a:p>
          <a:r>
            <a:rPr lang="en-US" altLang="zh-CN" sz="2800" dirty="0"/>
            <a:t>Windows</a:t>
          </a:r>
          <a:r>
            <a:rPr lang="zh-CN" altLang="en-US" sz="2800" dirty="0"/>
            <a:t> </a:t>
          </a:r>
          <a:r>
            <a:rPr lang="en-US" altLang="zh-CN" sz="2800" dirty="0"/>
            <a:t>7</a:t>
          </a:r>
          <a:endParaRPr lang="zh-CN" altLang="en-US" sz="2800" dirty="0"/>
        </a:p>
      </dgm:t>
    </dgm:pt>
    <dgm:pt modelId="{B222112E-EA77-1942-861D-60D8380E5421}" type="parTrans" cxnId="{3A11EE79-3E4D-2648-A5C0-33E765126F03}">
      <dgm:prSet/>
      <dgm:spPr/>
      <dgm:t>
        <a:bodyPr/>
        <a:lstStyle/>
        <a:p>
          <a:endParaRPr lang="zh-CN" altLang="en-US"/>
        </a:p>
      </dgm:t>
    </dgm:pt>
    <dgm:pt modelId="{B3BEBE85-B70B-E14F-885F-59D771C06140}" type="sibTrans" cxnId="{3A11EE79-3E4D-2648-A5C0-33E765126F03}">
      <dgm:prSet/>
      <dgm:spPr/>
      <dgm:t>
        <a:bodyPr/>
        <a:lstStyle/>
        <a:p>
          <a:endParaRPr lang="zh-CN" altLang="en-US"/>
        </a:p>
      </dgm:t>
    </dgm:pt>
    <dgm:pt modelId="{4A4E8A64-2056-AA45-955E-1D107AC8B556}">
      <dgm:prSet phldrT="[文本]" custT="1"/>
      <dgm:spPr/>
      <dgm:t>
        <a:bodyPr/>
        <a:lstStyle/>
        <a:p>
          <a:r>
            <a:rPr lang="en-US" altLang="zh-CN" sz="4000" dirty="0">
              <a:solidFill>
                <a:srgbClr val="FFFF00"/>
              </a:solidFill>
            </a:rPr>
            <a:t>Linux</a:t>
          </a:r>
          <a:endParaRPr lang="zh-CN" altLang="en-US" sz="4000" dirty="0">
            <a:solidFill>
              <a:srgbClr val="FFFF00"/>
            </a:solidFill>
          </a:endParaRPr>
        </a:p>
      </dgm:t>
    </dgm:pt>
    <dgm:pt modelId="{6C564E15-29FD-EF47-9FA0-3D8795483525}" type="parTrans" cxnId="{BCCEB833-F966-0B45-A869-13F32DC23986}">
      <dgm:prSet/>
      <dgm:spPr/>
      <dgm:t>
        <a:bodyPr/>
        <a:lstStyle/>
        <a:p>
          <a:endParaRPr lang="zh-CN" altLang="en-US"/>
        </a:p>
      </dgm:t>
    </dgm:pt>
    <dgm:pt modelId="{9748DF2F-137C-E94E-9A90-589EC0A6F240}" type="sibTrans" cxnId="{BCCEB833-F966-0B45-A869-13F32DC23986}">
      <dgm:prSet/>
      <dgm:spPr/>
      <dgm:t>
        <a:bodyPr/>
        <a:lstStyle/>
        <a:p>
          <a:endParaRPr lang="zh-CN" altLang="en-US"/>
        </a:p>
      </dgm:t>
    </dgm:pt>
    <dgm:pt modelId="{2F7F8794-CC47-224B-BADE-046B218E7386}">
      <dgm:prSet phldrT="[文本]" custT="1"/>
      <dgm:spPr/>
      <dgm:t>
        <a:bodyPr/>
        <a:lstStyle/>
        <a:p>
          <a:r>
            <a:rPr lang="en-US" altLang="zh-CN" sz="3200" dirty="0" err="1"/>
            <a:t>MacOS</a:t>
          </a:r>
          <a:endParaRPr lang="zh-CN" altLang="en-US" sz="3200" dirty="0"/>
        </a:p>
      </dgm:t>
    </dgm:pt>
    <dgm:pt modelId="{B32F4C22-F1C0-E049-B6C9-7144711B3AC0}" type="parTrans" cxnId="{5B567292-F41C-D946-9B13-1DC8C30E305D}">
      <dgm:prSet/>
      <dgm:spPr/>
      <dgm:t>
        <a:bodyPr/>
        <a:lstStyle/>
        <a:p>
          <a:endParaRPr lang="zh-CN" altLang="en-US"/>
        </a:p>
      </dgm:t>
    </dgm:pt>
    <dgm:pt modelId="{5CC29C8C-0D60-8A46-9CBE-33F335723C57}" type="sibTrans" cxnId="{5B567292-F41C-D946-9B13-1DC8C30E305D}">
      <dgm:prSet/>
      <dgm:spPr/>
      <dgm:t>
        <a:bodyPr/>
        <a:lstStyle/>
        <a:p>
          <a:endParaRPr lang="zh-CN" altLang="en-US"/>
        </a:p>
      </dgm:t>
    </dgm:pt>
    <dgm:pt modelId="{602B3CB7-4935-4140-A385-94378EF2942E}">
      <dgm:prSet phldrT="[文本]" custT="1"/>
      <dgm:spPr/>
      <dgm:t>
        <a:bodyPr/>
        <a:lstStyle/>
        <a:p>
          <a:r>
            <a:rPr lang="en-US" altLang="zh-CN" sz="3200" dirty="0"/>
            <a:t>RHEL</a:t>
          </a:r>
          <a:endParaRPr lang="zh-CN" altLang="en-US" sz="3200" dirty="0"/>
        </a:p>
      </dgm:t>
    </dgm:pt>
    <dgm:pt modelId="{AF4BF284-0DEA-D143-ABB7-1EEFCA7168D4}" type="parTrans" cxnId="{C80D92BA-C46F-8248-8E3B-0E9474D315DE}">
      <dgm:prSet/>
      <dgm:spPr/>
      <dgm:t>
        <a:bodyPr/>
        <a:lstStyle/>
        <a:p>
          <a:endParaRPr lang="zh-CN" altLang="en-US"/>
        </a:p>
      </dgm:t>
    </dgm:pt>
    <dgm:pt modelId="{A6741F93-86D5-3A4F-980E-3CADF3A2561C}" type="sibTrans" cxnId="{C80D92BA-C46F-8248-8E3B-0E9474D315DE}">
      <dgm:prSet/>
      <dgm:spPr/>
      <dgm:t>
        <a:bodyPr/>
        <a:lstStyle/>
        <a:p>
          <a:endParaRPr lang="zh-CN" altLang="en-US"/>
        </a:p>
      </dgm:t>
    </dgm:pt>
    <dgm:pt modelId="{A357F1F7-78C0-5D44-9FC4-ED9F94137725}">
      <dgm:prSet phldrT="[文本]" custT="1"/>
      <dgm:spPr/>
      <dgm:t>
        <a:bodyPr/>
        <a:lstStyle/>
        <a:p>
          <a:r>
            <a:rPr lang="en-US" altLang="zh-CN" sz="4000" dirty="0">
              <a:solidFill>
                <a:srgbClr val="FFFF00"/>
              </a:solidFill>
            </a:rPr>
            <a:t>Unix</a:t>
          </a:r>
          <a:endParaRPr lang="zh-CN" altLang="en-US" sz="4000" dirty="0">
            <a:solidFill>
              <a:srgbClr val="FFFF00"/>
            </a:solidFill>
          </a:endParaRPr>
        </a:p>
      </dgm:t>
    </dgm:pt>
    <dgm:pt modelId="{FF37AF8D-B53D-BA49-8A26-8B8465E504D3}" type="parTrans" cxnId="{1C9830FF-6384-854D-AD7C-033863056023}">
      <dgm:prSet/>
      <dgm:spPr/>
      <dgm:t>
        <a:bodyPr/>
        <a:lstStyle/>
        <a:p>
          <a:endParaRPr lang="zh-CN" altLang="en-US"/>
        </a:p>
      </dgm:t>
    </dgm:pt>
    <dgm:pt modelId="{54463ADA-E631-9043-8F7B-1A74D861598C}" type="sibTrans" cxnId="{1C9830FF-6384-854D-AD7C-033863056023}">
      <dgm:prSet/>
      <dgm:spPr/>
      <dgm:t>
        <a:bodyPr/>
        <a:lstStyle/>
        <a:p>
          <a:endParaRPr lang="zh-CN" altLang="en-US"/>
        </a:p>
      </dgm:t>
    </dgm:pt>
    <dgm:pt modelId="{7798267C-B6FA-6543-AB1E-29752BAD7937}">
      <dgm:prSet phldrT="[文本]" custT="1"/>
      <dgm:spPr/>
      <dgm:t>
        <a:bodyPr/>
        <a:lstStyle/>
        <a:p>
          <a:r>
            <a:rPr lang="en-US" altLang="zh-CN" sz="3200" dirty="0" err="1"/>
            <a:t>UnixSUR</a:t>
          </a:r>
          <a:endParaRPr lang="zh-CN" altLang="en-US" sz="3200" dirty="0"/>
        </a:p>
      </dgm:t>
    </dgm:pt>
    <dgm:pt modelId="{27FD0EBD-6AF8-DF44-8215-7EDF408A95DF}" type="parTrans" cxnId="{89BBC370-CE6A-E045-A11A-3760C1424F34}">
      <dgm:prSet/>
      <dgm:spPr/>
      <dgm:t>
        <a:bodyPr/>
        <a:lstStyle/>
        <a:p>
          <a:endParaRPr lang="zh-CN" altLang="en-US"/>
        </a:p>
      </dgm:t>
    </dgm:pt>
    <dgm:pt modelId="{B154D50E-71FB-E346-8732-7DBFACFA999C}" type="sibTrans" cxnId="{89BBC370-CE6A-E045-A11A-3760C1424F34}">
      <dgm:prSet/>
      <dgm:spPr/>
      <dgm:t>
        <a:bodyPr/>
        <a:lstStyle/>
        <a:p>
          <a:endParaRPr lang="zh-CN" altLang="en-US"/>
        </a:p>
      </dgm:t>
    </dgm:pt>
    <dgm:pt modelId="{8071A725-DF16-3B4C-8989-772C6F00CC3B}">
      <dgm:prSet phldrT="[文本]" custT="1"/>
      <dgm:spPr/>
      <dgm:t>
        <a:bodyPr/>
        <a:lstStyle/>
        <a:p>
          <a:r>
            <a:rPr lang="en-US" altLang="zh-CN" sz="3200" dirty="0"/>
            <a:t>HPUX</a:t>
          </a:r>
          <a:endParaRPr lang="zh-CN" altLang="en-US" sz="3200" dirty="0"/>
        </a:p>
      </dgm:t>
    </dgm:pt>
    <dgm:pt modelId="{CEAF05EB-C649-134C-A352-FA6A7DB09B97}" type="parTrans" cxnId="{D66204FB-B3E7-A84A-8D4D-BACCEA0FD72E}">
      <dgm:prSet/>
      <dgm:spPr/>
      <dgm:t>
        <a:bodyPr/>
        <a:lstStyle/>
        <a:p>
          <a:endParaRPr lang="zh-CN" altLang="en-US"/>
        </a:p>
      </dgm:t>
    </dgm:pt>
    <dgm:pt modelId="{F0C7A2F4-61DA-2845-AA14-63035C81325D}" type="sibTrans" cxnId="{D66204FB-B3E7-A84A-8D4D-BACCEA0FD72E}">
      <dgm:prSet/>
      <dgm:spPr/>
      <dgm:t>
        <a:bodyPr/>
        <a:lstStyle/>
        <a:p>
          <a:endParaRPr lang="zh-CN" altLang="en-US"/>
        </a:p>
      </dgm:t>
    </dgm:pt>
    <dgm:pt modelId="{D76F1D90-DE79-744C-B22D-C8B86AF22B4B}">
      <dgm:prSet phldrT="[文本]" custT="1"/>
      <dgm:spPr/>
      <dgm:t>
        <a:bodyPr/>
        <a:lstStyle/>
        <a:p>
          <a:r>
            <a:rPr lang="en-US" altLang="zh-CN" sz="2800" dirty="0"/>
            <a:t>Windows</a:t>
          </a:r>
          <a:r>
            <a:rPr lang="zh-CN" altLang="en-US" sz="2800" dirty="0"/>
            <a:t> </a:t>
          </a:r>
          <a:r>
            <a:rPr lang="en-US" altLang="zh-CN" sz="2800" dirty="0"/>
            <a:t>10</a:t>
          </a:r>
          <a:endParaRPr lang="zh-CN" altLang="en-US" sz="2800" dirty="0"/>
        </a:p>
      </dgm:t>
    </dgm:pt>
    <dgm:pt modelId="{A07FE2E6-B984-1E43-94C9-EC02920BF103}" type="parTrans" cxnId="{D7509E43-AC6C-DA49-BAC3-4A39F3E01E2C}">
      <dgm:prSet/>
      <dgm:spPr/>
      <dgm:t>
        <a:bodyPr/>
        <a:lstStyle/>
        <a:p>
          <a:endParaRPr lang="zh-CN" altLang="en-US"/>
        </a:p>
      </dgm:t>
    </dgm:pt>
    <dgm:pt modelId="{0E0DFB71-6BA8-E143-8B21-255EBA28F20F}" type="sibTrans" cxnId="{D7509E43-AC6C-DA49-BAC3-4A39F3E01E2C}">
      <dgm:prSet/>
      <dgm:spPr/>
      <dgm:t>
        <a:bodyPr/>
        <a:lstStyle/>
        <a:p>
          <a:endParaRPr lang="zh-CN" altLang="en-US"/>
        </a:p>
      </dgm:t>
    </dgm:pt>
    <dgm:pt modelId="{3C43BA75-7B9C-A240-AB71-4D916B3083E7}">
      <dgm:prSet phldrT="[文本]" custT="1"/>
      <dgm:spPr/>
      <dgm:t>
        <a:bodyPr/>
        <a:lstStyle/>
        <a:p>
          <a:r>
            <a:rPr lang="en-US" altLang="zh-CN" sz="2800" dirty="0"/>
            <a:t>Windows</a:t>
          </a:r>
          <a:r>
            <a:rPr lang="zh-CN" altLang="en-US" sz="2800" dirty="0"/>
            <a:t> </a:t>
          </a:r>
          <a:r>
            <a:rPr lang="en-US" altLang="zh-CN" sz="2800" dirty="0"/>
            <a:t>Server</a:t>
          </a:r>
          <a:r>
            <a:rPr lang="zh-CN" altLang="en-US" sz="2800" dirty="0"/>
            <a:t> </a:t>
          </a:r>
          <a:r>
            <a:rPr lang="en-US" altLang="zh-CN" sz="2800" dirty="0"/>
            <a:t>20xx</a:t>
          </a:r>
          <a:endParaRPr lang="zh-CN" altLang="en-US" sz="2800" dirty="0"/>
        </a:p>
      </dgm:t>
    </dgm:pt>
    <dgm:pt modelId="{12E8D1FD-E69A-8242-BEB8-B10E40E23569}" type="parTrans" cxnId="{DEC93A32-291C-BE4D-B1B9-6AF07CC9324B}">
      <dgm:prSet/>
      <dgm:spPr/>
      <dgm:t>
        <a:bodyPr/>
        <a:lstStyle/>
        <a:p>
          <a:endParaRPr lang="zh-CN" altLang="en-US"/>
        </a:p>
      </dgm:t>
    </dgm:pt>
    <dgm:pt modelId="{9A400FF6-7A77-F840-9632-B695002358EB}" type="sibTrans" cxnId="{DEC93A32-291C-BE4D-B1B9-6AF07CC9324B}">
      <dgm:prSet/>
      <dgm:spPr/>
      <dgm:t>
        <a:bodyPr/>
        <a:lstStyle/>
        <a:p>
          <a:endParaRPr lang="zh-CN" altLang="en-US"/>
        </a:p>
      </dgm:t>
    </dgm:pt>
    <dgm:pt modelId="{411581BF-3C32-1747-8620-07E9A9FAFBD5}">
      <dgm:prSet phldrT="[文本]" custT="1"/>
      <dgm:spPr/>
      <dgm:t>
        <a:bodyPr/>
        <a:lstStyle/>
        <a:p>
          <a:r>
            <a:rPr lang="en-US" altLang="zh-CN" sz="3200" dirty="0"/>
            <a:t>…</a:t>
          </a:r>
          <a:endParaRPr lang="zh-CN" altLang="en-US" sz="3200" dirty="0"/>
        </a:p>
      </dgm:t>
    </dgm:pt>
    <dgm:pt modelId="{F6C9E4C9-01DB-AE4D-B68B-5D12597E7882}" type="parTrans" cxnId="{764DEDC5-69BA-514E-9393-38A51985A8B8}">
      <dgm:prSet/>
      <dgm:spPr/>
      <dgm:t>
        <a:bodyPr/>
        <a:lstStyle/>
        <a:p>
          <a:endParaRPr lang="zh-CN" altLang="en-US"/>
        </a:p>
      </dgm:t>
    </dgm:pt>
    <dgm:pt modelId="{690F5905-3332-5F4A-A6EB-E166249FD3E4}" type="sibTrans" cxnId="{764DEDC5-69BA-514E-9393-38A51985A8B8}">
      <dgm:prSet/>
      <dgm:spPr/>
      <dgm:t>
        <a:bodyPr/>
        <a:lstStyle/>
        <a:p>
          <a:endParaRPr lang="zh-CN" altLang="en-US"/>
        </a:p>
      </dgm:t>
    </dgm:pt>
    <dgm:pt modelId="{3F7FA851-6CC3-C348-8AB0-CB27B5458220}">
      <dgm:prSet phldrT="[文本]" custT="1"/>
      <dgm:spPr/>
      <dgm:t>
        <a:bodyPr/>
        <a:lstStyle/>
        <a:p>
          <a:r>
            <a:rPr lang="en-US" altLang="zh-CN" sz="3200" dirty="0"/>
            <a:t>Centos</a:t>
          </a:r>
          <a:endParaRPr lang="zh-CN" altLang="en-US" sz="3200" dirty="0"/>
        </a:p>
      </dgm:t>
    </dgm:pt>
    <dgm:pt modelId="{8953535C-9636-8343-ACF7-6ADB2DB9BCE2}" type="parTrans" cxnId="{2931048D-DBAC-D448-B9ED-BCF85E1AD89A}">
      <dgm:prSet/>
      <dgm:spPr/>
      <dgm:t>
        <a:bodyPr/>
        <a:lstStyle/>
        <a:p>
          <a:endParaRPr lang="zh-CN" altLang="en-US"/>
        </a:p>
      </dgm:t>
    </dgm:pt>
    <dgm:pt modelId="{F680B3BF-5B0B-A340-A75A-52B89248B251}" type="sibTrans" cxnId="{2931048D-DBAC-D448-B9ED-BCF85E1AD89A}">
      <dgm:prSet/>
      <dgm:spPr/>
      <dgm:t>
        <a:bodyPr/>
        <a:lstStyle/>
        <a:p>
          <a:endParaRPr lang="zh-CN" altLang="en-US"/>
        </a:p>
      </dgm:t>
    </dgm:pt>
    <dgm:pt modelId="{BD2E8F98-121D-EA45-8AC6-2A6103399CAE}">
      <dgm:prSet phldrT="[文本]" custT="1"/>
      <dgm:spPr/>
      <dgm:t>
        <a:bodyPr/>
        <a:lstStyle/>
        <a:p>
          <a:r>
            <a:rPr lang="en-US" altLang="zh-CN" sz="3200" dirty="0"/>
            <a:t>Ubuntu</a:t>
          </a:r>
          <a:endParaRPr lang="zh-CN" altLang="en-US" sz="3200" dirty="0"/>
        </a:p>
      </dgm:t>
    </dgm:pt>
    <dgm:pt modelId="{60BC2C4D-0276-E047-8EE1-8FA714AD9453}" type="parTrans" cxnId="{2A41DD18-9A12-A546-913E-D8876DD1762F}">
      <dgm:prSet/>
      <dgm:spPr/>
      <dgm:t>
        <a:bodyPr/>
        <a:lstStyle/>
        <a:p>
          <a:endParaRPr lang="zh-CN" altLang="en-US"/>
        </a:p>
      </dgm:t>
    </dgm:pt>
    <dgm:pt modelId="{C3545CA5-C24D-A04A-BD56-CB5B9C89B768}" type="sibTrans" cxnId="{2A41DD18-9A12-A546-913E-D8876DD1762F}">
      <dgm:prSet/>
      <dgm:spPr/>
      <dgm:t>
        <a:bodyPr/>
        <a:lstStyle/>
        <a:p>
          <a:endParaRPr lang="zh-CN" altLang="en-US"/>
        </a:p>
      </dgm:t>
    </dgm:pt>
    <dgm:pt modelId="{2BEDFA1C-A726-3C49-9184-8A42066F168C}">
      <dgm:prSet phldrT="[文本]" custT="1"/>
      <dgm:spPr/>
      <dgm:t>
        <a:bodyPr/>
        <a:lstStyle/>
        <a:p>
          <a:r>
            <a:rPr lang="en-US" altLang="zh-CN" sz="3200" dirty="0"/>
            <a:t>Solaris</a:t>
          </a:r>
          <a:endParaRPr lang="zh-CN" altLang="en-US" sz="3200" dirty="0"/>
        </a:p>
      </dgm:t>
    </dgm:pt>
    <dgm:pt modelId="{13227F8D-D9AE-0740-B6E2-6B484783A062}" type="parTrans" cxnId="{3490D317-8D0D-5F40-824C-5D6DB7F338FE}">
      <dgm:prSet/>
      <dgm:spPr/>
      <dgm:t>
        <a:bodyPr/>
        <a:lstStyle/>
        <a:p>
          <a:endParaRPr lang="zh-CN" altLang="en-US"/>
        </a:p>
      </dgm:t>
    </dgm:pt>
    <dgm:pt modelId="{B4A83129-E512-5340-AC2D-5E1D201379ED}" type="sibTrans" cxnId="{3490D317-8D0D-5F40-824C-5D6DB7F338FE}">
      <dgm:prSet/>
      <dgm:spPr/>
      <dgm:t>
        <a:bodyPr/>
        <a:lstStyle/>
        <a:p>
          <a:endParaRPr lang="zh-CN" altLang="en-US"/>
        </a:p>
      </dgm:t>
    </dgm:pt>
    <dgm:pt modelId="{DC4B7BEE-2A07-0344-AADB-4CFB3FC072EC}">
      <dgm:prSet phldrT="[文本]" custT="1"/>
      <dgm:spPr/>
      <dgm:t>
        <a:bodyPr/>
        <a:lstStyle/>
        <a:p>
          <a:r>
            <a:rPr lang="en-US" altLang="zh-CN" sz="3200" dirty="0"/>
            <a:t>AIX</a:t>
          </a:r>
          <a:endParaRPr lang="zh-CN" altLang="en-US" sz="3200" dirty="0"/>
        </a:p>
      </dgm:t>
    </dgm:pt>
    <dgm:pt modelId="{397C7BCD-F6EA-4840-BE6F-D90F0C5ED8EB}" type="parTrans" cxnId="{DCE3D6E2-13A1-CA45-95FD-8C7D75C683D5}">
      <dgm:prSet/>
      <dgm:spPr/>
      <dgm:t>
        <a:bodyPr/>
        <a:lstStyle/>
        <a:p>
          <a:endParaRPr lang="zh-CN" altLang="en-US"/>
        </a:p>
      </dgm:t>
    </dgm:pt>
    <dgm:pt modelId="{E1F9E633-7C7C-4E49-82F3-853DD122365A}" type="sibTrans" cxnId="{DCE3D6E2-13A1-CA45-95FD-8C7D75C683D5}">
      <dgm:prSet/>
      <dgm:spPr/>
      <dgm:t>
        <a:bodyPr/>
        <a:lstStyle/>
        <a:p>
          <a:endParaRPr lang="zh-CN" altLang="en-US"/>
        </a:p>
      </dgm:t>
    </dgm:pt>
    <dgm:pt modelId="{C1A81B07-6F9D-8842-99CD-4433995C90E0}">
      <dgm:prSet phldrT="[文本]" custT="1"/>
      <dgm:spPr/>
      <dgm:t>
        <a:bodyPr/>
        <a:lstStyle/>
        <a:p>
          <a:r>
            <a:rPr lang="en-US" altLang="zh-CN" sz="3200" dirty="0"/>
            <a:t>…</a:t>
          </a:r>
          <a:endParaRPr lang="zh-CN" altLang="en-US" sz="3200" dirty="0"/>
        </a:p>
      </dgm:t>
    </dgm:pt>
    <dgm:pt modelId="{CB00A857-41AE-744D-91E6-53EAD5945E7A}" type="parTrans" cxnId="{1DD2B9F5-B576-D847-A79F-1B7685ED9AD9}">
      <dgm:prSet/>
      <dgm:spPr/>
      <dgm:t>
        <a:bodyPr/>
        <a:lstStyle/>
        <a:p>
          <a:endParaRPr lang="zh-CN" altLang="en-US"/>
        </a:p>
      </dgm:t>
    </dgm:pt>
    <dgm:pt modelId="{63D26AA4-20A1-6442-910D-7CBC3C862819}" type="sibTrans" cxnId="{1DD2B9F5-B576-D847-A79F-1B7685ED9AD9}">
      <dgm:prSet/>
      <dgm:spPr/>
      <dgm:t>
        <a:bodyPr/>
        <a:lstStyle/>
        <a:p>
          <a:endParaRPr lang="zh-CN" altLang="en-US"/>
        </a:p>
      </dgm:t>
    </dgm:pt>
    <dgm:pt modelId="{D1E5D298-F235-484D-BE01-2E2ADE8B5F71}">
      <dgm:prSet phldrT="[文本]" custT="1"/>
      <dgm:spPr/>
      <dgm:t>
        <a:bodyPr/>
        <a:lstStyle/>
        <a:p>
          <a:r>
            <a:rPr lang="en-US" altLang="zh-CN" sz="3200" dirty="0"/>
            <a:t>…</a:t>
          </a:r>
          <a:endParaRPr lang="zh-CN" altLang="en-US" sz="3200" dirty="0"/>
        </a:p>
      </dgm:t>
    </dgm:pt>
    <dgm:pt modelId="{8388EC8E-2821-A64D-81DB-A35323685FB3}" type="parTrans" cxnId="{6038410F-805F-314B-AB15-0AA12F8B80E6}">
      <dgm:prSet/>
      <dgm:spPr/>
      <dgm:t>
        <a:bodyPr/>
        <a:lstStyle/>
        <a:p>
          <a:endParaRPr lang="zh-CN" altLang="en-US"/>
        </a:p>
      </dgm:t>
    </dgm:pt>
    <dgm:pt modelId="{859833BE-C78A-1B4B-BDC8-6047E33A85A0}" type="sibTrans" cxnId="{6038410F-805F-314B-AB15-0AA12F8B80E6}">
      <dgm:prSet/>
      <dgm:spPr/>
      <dgm:t>
        <a:bodyPr/>
        <a:lstStyle/>
        <a:p>
          <a:endParaRPr lang="zh-CN" altLang="en-US"/>
        </a:p>
      </dgm:t>
    </dgm:pt>
    <dgm:pt modelId="{0386575B-9C9E-A043-ABE3-EE57EF489558}" type="pres">
      <dgm:prSet presAssocID="{69901DE2-5DD9-5F49-B627-ABE8A210C295}" presName="Name0" presStyleCnt="0">
        <dgm:presLayoutVars>
          <dgm:dir/>
          <dgm:resizeHandles val="exact"/>
        </dgm:presLayoutVars>
      </dgm:prSet>
      <dgm:spPr/>
    </dgm:pt>
    <dgm:pt modelId="{84362384-15B3-7246-A101-5B1CECA9E260}" type="pres">
      <dgm:prSet presAssocID="{6526F227-14AE-1D46-8AB0-92C13ECD162D}" presName="node" presStyleLbl="node1" presStyleIdx="0" presStyleCnt="3">
        <dgm:presLayoutVars>
          <dgm:bulletEnabled val="1"/>
        </dgm:presLayoutVars>
      </dgm:prSet>
      <dgm:spPr/>
    </dgm:pt>
    <dgm:pt modelId="{38D1DCF7-2EAA-374D-B83E-8784E1D8E0E8}" type="pres">
      <dgm:prSet presAssocID="{08C028D9-88A9-394E-BE4A-42D29B7F27D2}" presName="sibTrans" presStyleCnt="0"/>
      <dgm:spPr/>
    </dgm:pt>
    <dgm:pt modelId="{724C3D61-6A23-2148-A65A-7254A9EA5555}" type="pres">
      <dgm:prSet presAssocID="{4A4E8A64-2056-AA45-955E-1D107AC8B556}" presName="node" presStyleLbl="node1" presStyleIdx="1" presStyleCnt="3">
        <dgm:presLayoutVars>
          <dgm:bulletEnabled val="1"/>
        </dgm:presLayoutVars>
      </dgm:prSet>
      <dgm:spPr/>
    </dgm:pt>
    <dgm:pt modelId="{6E3240D0-A0E6-8C45-9D40-9B9E3BBFDE8B}" type="pres">
      <dgm:prSet presAssocID="{9748DF2F-137C-E94E-9A90-589EC0A6F240}" presName="sibTrans" presStyleCnt="0"/>
      <dgm:spPr/>
    </dgm:pt>
    <dgm:pt modelId="{0AA74275-AE89-374C-AE79-412023E52B44}" type="pres">
      <dgm:prSet presAssocID="{A357F1F7-78C0-5D44-9FC4-ED9F94137725}" presName="node" presStyleLbl="node1" presStyleIdx="2" presStyleCnt="3">
        <dgm:presLayoutVars>
          <dgm:bulletEnabled val="1"/>
        </dgm:presLayoutVars>
      </dgm:prSet>
      <dgm:spPr/>
    </dgm:pt>
  </dgm:ptLst>
  <dgm:cxnLst>
    <dgm:cxn modelId="{6135A10B-4962-834C-9DB8-607C5D82E6DA}" type="presOf" srcId="{120B6BF6-7789-5F48-BD10-B7728C99E7F8}" destId="{84362384-15B3-7246-A101-5B1CECA9E260}" srcOrd="0" destOrd="1" presId="urn:microsoft.com/office/officeart/2005/8/layout/hList6"/>
    <dgm:cxn modelId="{1262960E-EAD0-D947-936C-BACC07CEDCFB}" type="presOf" srcId="{3F7FA851-6CC3-C348-8AB0-CB27B5458220}" destId="{724C3D61-6A23-2148-A65A-7254A9EA5555}" srcOrd="0" destOrd="3" presId="urn:microsoft.com/office/officeart/2005/8/layout/hList6"/>
    <dgm:cxn modelId="{6038410F-805F-314B-AB15-0AA12F8B80E6}" srcId="{A357F1F7-78C0-5D44-9FC4-ED9F94137725}" destId="{D1E5D298-F235-484D-BE01-2E2ADE8B5F71}" srcOrd="4" destOrd="0" parTransId="{8388EC8E-2821-A64D-81DB-A35323685FB3}" sibTransId="{859833BE-C78A-1B4B-BDC8-6047E33A85A0}"/>
    <dgm:cxn modelId="{3490D317-8D0D-5F40-824C-5D6DB7F338FE}" srcId="{A357F1F7-78C0-5D44-9FC4-ED9F94137725}" destId="{2BEDFA1C-A726-3C49-9184-8A42066F168C}" srcOrd="3" destOrd="0" parTransId="{13227F8D-D9AE-0740-B6E2-6B484783A062}" sibTransId="{B4A83129-E512-5340-AC2D-5E1D201379ED}"/>
    <dgm:cxn modelId="{2A41DD18-9A12-A546-913E-D8876DD1762F}" srcId="{4A4E8A64-2056-AA45-955E-1D107AC8B556}" destId="{BD2E8F98-121D-EA45-8AC6-2A6103399CAE}" srcOrd="3" destOrd="0" parTransId="{60BC2C4D-0276-E047-8EE1-8FA714AD9453}" sibTransId="{C3545CA5-C24D-A04A-BD56-CB5B9C89B768}"/>
    <dgm:cxn modelId="{F6CD2D28-7B29-7F47-8566-284BC5D45832}" type="presOf" srcId="{6526F227-14AE-1D46-8AB0-92C13ECD162D}" destId="{84362384-15B3-7246-A101-5B1CECA9E260}" srcOrd="0" destOrd="0" presId="urn:microsoft.com/office/officeart/2005/8/layout/hList6"/>
    <dgm:cxn modelId="{838ADA2F-EE82-BE4B-B976-EFBC4AF34EE4}" type="presOf" srcId="{BD2E8F98-121D-EA45-8AC6-2A6103399CAE}" destId="{724C3D61-6A23-2148-A65A-7254A9EA5555}" srcOrd="0" destOrd="4" presId="urn:microsoft.com/office/officeart/2005/8/layout/hList6"/>
    <dgm:cxn modelId="{DEC93A32-291C-BE4D-B1B9-6AF07CC9324B}" srcId="{6526F227-14AE-1D46-8AB0-92C13ECD162D}" destId="{3C43BA75-7B9C-A240-AB71-4D916B3083E7}" srcOrd="3" destOrd="0" parTransId="{12E8D1FD-E69A-8242-BEB8-B10E40E23569}" sibTransId="{9A400FF6-7A77-F840-9632-B695002358EB}"/>
    <dgm:cxn modelId="{BCCEB833-F966-0B45-A869-13F32DC23986}" srcId="{69901DE2-5DD9-5F49-B627-ABE8A210C295}" destId="{4A4E8A64-2056-AA45-955E-1D107AC8B556}" srcOrd="1" destOrd="0" parTransId="{6C564E15-29FD-EF47-9FA0-3D8795483525}" sibTransId="{9748DF2F-137C-E94E-9A90-589EC0A6F240}"/>
    <dgm:cxn modelId="{4F23E73E-43FF-EF47-9E34-1CDBF8985D10}" type="presOf" srcId="{2F7F8794-CC47-224B-BADE-046B218E7386}" destId="{724C3D61-6A23-2148-A65A-7254A9EA5555}" srcOrd="0" destOrd="1" presId="urn:microsoft.com/office/officeart/2005/8/layout/hList6"/>
    <dgm:cxn modelId="{EEF89C41-7E9B-7B42-93A5-765DE9F4F6C5}" type="presOf" srcId="{8071A725-DF16-3B4C-8989-772C6F00CC3B}" destId="{0AA74275-AE89-374C-AE79-412023E52B44}" srcOrd="0" destOrd="3" presId="urn:microsoft.com/office/officeart/2005/8/layout/hList6"/>
    <dgm:cxn modelId="{D7509E43-AC6C-DA49-BAC3-4A39F3E01E2C}" srcId="{6526F227-14AE-1D46-8AB0-92C13ECD162D}" destId="{D76F1D90-DE79-744C-B22D-C8B86AF22B4B}" srcOrd="2" destOrd="0" parTransId="{A07FE2E6-B984-1E43-94C9-EC02920BF103}" sibTransId="{0E0DFB71-6BA8-E143-8B21-255EBA28F20F}"/>
    <dgm:cxn modelId="{C4C7346F-2306-E74D-895C-36CC6A17C735}" srcId="{69901DE2-5DD9-5F49-B627-ABE8A210C295}" destId="{6526F227-14AE-1D46-8AB0-92C13ECD162D}" srcOrd="0" destOrd="0" parTransId="{737ED939-4F62-B74B-96FC-EF0480CAF45B}" sibTransId="{08C028D9-88A9-394E-BE4A-42D29B7F27D2}"/>
    <dgm:cxn modelId="{7A810570-76CF-7F4E-80BA-9B00157B9269}" type="presOf" srcId="{A357F1F7-78C0-5D44-9FC4-ED9F94137725}" destId="{0AA74275-AE89-374C-AE79-412023E52B44}" srcOrd="0" destOrd="0" presId="urn:microsoft.com/office/officeart/2005/8/layout/hList6"/>
    <dgm:cxn modelId="{89BBC370-CE6A-E045-A11A-3760C1424F34}" srcId="{A357F1F7-78C0-5D44-9FC4-ED9F94137725}" destId="{7798267C-B6FA-6543-AB1E-29752BAD7937}" srcOrd="1" destOrd="0" parTransId="{27FD0EBD-6AF8-DF44-8215-7EDF408A95DF}" sibTransId="{B154D50E-71FB-E346-8732-7DBFACFA999C}"/>
    <dgm:cxn modelId="{4CA54376-F944-E54B-BFCD-AF0FB3537D07}" type="presOf" srcId="{D1E5D298-F235-484D-BE01-2E2ADE8B5F71}" destId="{0AA74275-AE89-374C-AE79-412023E52B44}" srcOrd="0" destOrd="5" presId="urn:microsoft.com/office/officeart/2005/8/layout/hList6"/>
    <dgm:cxn modelId="{3A11EE79-3E4D-2648-A5C0-33E765126F03}" srcId="{6526F227-14AE-1D46-8AB0-92C13ECD162D}" destId="{FAF9DC29-056B-9C4F-B990-CFAC762043E0}" srcOrd="1" destOrd="0" parTransId="{B222112E-EA77-1942-861D-60D8380E5421}" sibTransId="{B3BEBE85-B70B-E14F-885F-59D771C06140}"/>
    <dgm:cxn modelId="{9214E77C-1F64-CF47-B6CF-06068E36B2DB}" type="presOf" srcId="{3C43BA75-7B9C-A240-AB71-4D916B3083E7}" destId="{84362384-15B3-7246-A101-5B1CECA9E260}" srcOrd="0" destOrd="4" presId="urn:microsoft.com/office/officeart/2005/8/layout/hList6"/>
    <dgm:cxn modelId="{2931048D-DBAC-D448-B9ED-BCF85E1AD89A}" srcId="{4A4E8A64-2056-AA45-955E-1D107AC8B556}" destId="{3F7FA851-6CC3-C348-8AB0-CB27B5458220}" srcOrd="2" destOrd="0" parTransId="{8953535C-9636-8343-ACF7-6ADB2DB9BCE2}" sibTransId="{F680B3BF-5B0B-A340-A75A-52B89248B251}"/>
    <dgm:cxn modelId="{5B567292-F41C-D946-9B13-1DC8C30E305D}" srcId="{4A4E8A64-2056-AA45-955E-1D107AC8B556}" destId="{2F7F8794-CC47-224B-BADE-046B218E7386}" srcOrd="0" destOrd="0" parTransId="{B32F4C22-F1C0-E049-B6C9-7144711B3AC0}" sibTransId="{5CC29C8C-0D60-8A46-9CBE-33F335723C57}"/>
    <dgm:cxn modelId="{C685E199-309B-F94E-B4DF-A6673A8A324C}" type="presOf" srcId="{4A4E8A64-2056-AA45-955E-1D107AC8B556}" destId="{724C3D61-6A23-2148-A65A-7254A9EA5555}" srcOrd="0" destOrd="0" presId="urn:microsoft.com/office/officeart/2005/8/layout/hList6"/>
    <dgm:cxn modelId="{AD03B9A5-0CA6-5045-9762-8D3F7EE1809E}" type="presOf" srcId="{602B3CB7-4935-4140-A385-94378EF2942E}" destId="{724C3D61-6A23-2148-A65A-7254A9EA5555}" srcOrd="0" destOrd="2" presId="urn:microsoft.com/office/officeart/2005/8/layout/hList6"/>
    <dgm:cxn modelId="{877532A8-E506-C24B-A368-506A0AD10AE5}" type="presOf" srcId="{7798267C-B6FA-6543-AB1E-29752BAD7937}" destId="{0AA74275-AE89-374C-AE79-412023E52B44}" srcOrd="0" destOrd="2" presId="urn:microsoft.com/office/officeart/2005/8/layout/hList6"/>
    <dgm:cxn modelId="{A4779CB3-D238-DD45-9BB5-8727D53C1359}" type="presOf" srcId="{DC4B7BEE-2A07-0344-AADB-4CFB3FC072EC}" destId="{0AA74275-AE89-374C-AE79-412023E52B44}" srcOrd="0" destOrd="1" presId="urn:microsoft.com/office/officeart/2005/8/layout/hList6"/>
    <dgm:cxn modelId="{F7929BB8-DA58-8E48-B52D-8726DB763638}" type="presOf" srcId="{C1A81B07-6F9D-8842-99CD-4433995C90E0}" destId="{724C3D61-6A23-2148-A65A-7254A9EA5555}" srcOrd="0" destOrd="5" presId="urn:microsoft.com/office/officeart/2005/8/layout/hList6"/>
    <dgm:cxn modelId="{C80D92BA-C46F-8248-8E3B-0E9474D315DE}" srcId="{4A4E8A64-2056-AA45-955E-1D107AC8B556}" destId="{602B3CB7-4935-4140-A385-94378EF2942E}" srcOrd="1" destOrd="0" parTransId="{AF4BF284-0DEA-D143-ABB7-1EEFCA7168D4}" sibTransId="{A6741F93-86D5-3A4F-980E-3CADF3A2561C}"/>
    <dgm:cxn modelId="{09099DBF-E369-2741-B392-1087DA3FB5DC}" type="presOf" srcId="{69901DE2-5DD9-5F49-B627-ABE8A210C295}" destId="{0386575B-9C9E-A043-ABE3-EE57EF489558}" srcOrd="0" destOrd="0" presId="urn:microsoft.com/office/officeart/2005/8/layout/hList6"/>
    <dgm:cxn modelId="{764DEDC5-69BA-514E-9393-38A51985A8B8}" srcId="{6526F227-14AE-1D46-8AB0-92C13ECD162D}" destId="{411581BF-3C32-1747-8620-07E9A9FAFBD5}" srcOrd="4" destOrd="0" parTransId="{F6C9E4C9-01DB-AE4D-B68B-5D12597E7882}" sibTransId="{690F5905-3332-5F4A-A6EB-E166249FD3E4}"/>
    <dgm:cxn modelId="{1622FDCD-4734-FA4D-85F9-F3ED74D636FD}" srcId="{6526F227-14AE-1D46-8AB0-92C13ECD162D}" destId="{120B6BF6-7789-5F48-BD10-B7728C99E7F8}" srcOrd="0" destOrd="0" parTransId="{1DAE5BA3-11E4-1A43-8082-12065C5DE974}" sibTransId="{FFAE3881-DB57-FF47-ABA0-2B4A0A3E9207}"/>
    <dgm:cxn modelId="{3F0954D0-3D26-B448-9879-32E562FA21A5}" type="presOf" srcId="{411581BF-3C32-1747-8620-07E9A9FAFBD5}" destId="{84362384-15B3-7246-A101-5B1CECA9E260}" srcOrd="0" destOrd="5" presId="urn:microsoft.com/office/officeart/2005/8/layout/hList6"/>
    <dgm:cxn modelId="{752923D6-DB5A-F347-920A-022CFBACF3FD}" type="presOf" srcId="{2BEDFA1C-A726-3C49-9184-8A42066F168C}" destId="{0AA74275-AE89-374C-AE79-412023E52B44}" srcOrd="0" destOrd="4" presId="urn:microsoft.com/office/officeart/2005/8/layout/hList6"/>
    <dgm:cxn modelId="{DCE3D6E2-13A1-CA45-95FD-8C7D75C683D5}" srcId="{A357F1F7-78C0-5D44-9FC4-ED9F94137725}" destId="{DC4B7BEE-2A07-0344-AADB-4CFB3FC072EC}" srcOrd="0" destOrd="0" parTransId="{397C7BCD-F6EA-4840-BE6F-D90F0C5ED8EB}" sibTransId="{E1F9E633-7C7C-4E49-82F3-853DD122365A}"/>
    <dgm:cxn modelId="{5D9D22F0-B8C9-A54B-8A7C-7BE4803EB584}" type="presOf" srcId="{D76F1D90-DE79-744C-B22D-C8B86AF22B4B}" destId="{84362384-15B3-7246-A101-5B1CECA9E260}" srcOrd="0" destOrd="3" presId="urn:microsoft.com/office/officeart/2005/8/layout/hList6"/>
    <dgm:cxn modelId="{1DD2B9F5-B576-D847-A79F-1B7685ED9AD9}" srcId="{4A4E8A64-2056-AA45-955E-1D107AC8B556}" destId="{C1A81B07-6F9D-8842-99CD-4433995C90E0}" srcOrd="4" destOrd="0" parTransId="{CB00A857-41AE-744D-91E6-53EAD5945E7A}" sibTransId="{63D26AA4-20A1-6442-910D-7CBC3C862819}"/>
    <dgm:cxn modelId="{D66204FB-B3E7-A84A-8D4D-BACCEA0FD72E}" srcId="{A357F1F7-78C0-5D44-9FC4-ED9F94137725}" destId="{8071A725-DF16-3B4C-8989-772C6F00CC3B}" srcOrd="2" destOrd="0" parTransId="{CEAF05EB-C649-134C-A352-FA6A7DB09B97}" sibTransId="{F0C7A2F4-61DA-2845-AA14-63035C81325D}"/>
    <dgm:cxn modelId="{C7F352FD-5EEB-C844-8BFC-1244B56BE6B4}" type="presOf" srcId="{FAF9DC29-056B-9C4F-B990-CFAC762043E0}" destId="{84362384-15B3-7246-A101-5B1CECA9E260}" srcOrd="0" destOrd="2" presId="urn:microsoft.com/office/officeart/2005/8/layout/hList6"/>
    <dgm:cxn modelId="{1C9830FF-6384-854D-AD7C-033863056023}" srcId="{69901DE2-5DD9-5F49-B627-ABE8A210C295}" destId="{A357F1F7-78C0-5D44-9FC4-ED9F94137725}" srcOrd="2" destOrd="0" parTransId="{FF37AF8D-B53D-BA49-8A26-8B8465E504D3}" sibTransId="{54463ADA-E631-9043-8F7B-1A74D861598C}"/>
    <dgm:cxn modelId="{19C78A30-86DF-B145-8EC4-E364A9004D75}" type="presParOf" srcId="{0386575B-9C9E-A043-ABE3-EE57EF489558}" destId="{84362384-15B3-7246-A101-5B1CECA9E260}" srcOrd="0" destOrd="0" presId="urn:microsoft.com/office/officeart/2005/8/layout/hList6"/>
    <dgm:cxn modelId="{48E05D0D-F71A-0145-A063-FBA5892CD529}" type="presParOf" srcId="{0386575B-9C9E-A043-ABE3-EE57EF489558}" destId="{38D1DCF7-2EAA-374D-B83E-8784E1D8E0E8}" srcOrd="1" destOrd="0" presId="urn:microsoft.com/office/officeart/2005/8/layout/hList6"/>
    <dgm:cxn modelId="{84D24829-D1CC-A341-97E3-C4873316D9BE}" type="presParOf" srcId="{0386575B-9C9E-A043-ABE3-EE57EF489558}" destId="{724C3D61-6A23-2148-A65A-7254A9EA5555}" srcOrd="2" destOrd="0" presId="urn:microsoft.com/office/officeart/2005/8/layout/hList6"/>
    <dgm:cxn modelId="{67E08E8A-2E6F-9740-B594-B0E9E0B9A47D}" type="presParOf" srcId="{0386575B-9C9E-A043-ABE3-EE57EF489558}" destId="{6E3240D0-A0E6-8C45-9D40-9B9E3BBFDE8B}" srcOrd="3" destOrd="0" presId="urn:microsoft.com/office/officeart/2005/8/layout/hList6"/>
    <dgm:cxn modelId="{7B5BFE0A-5C7A-1041-8B17-6C8929F0A88A}" type="presParOf" srcId="{0386575B-9C9E-A043-ABE3-EE57EF489558}" destId="{0AA74275-AE89-374C-AE79-412023E52B44}" srcOrd="4" destOrd="0" presId="urn:microsoft.com/office/officeart/2005/8/layout/h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362384-15B3-7246-A101-5B1CECA9E260}">
      <dsp:nvSpPr>
        <dsp:cNvPr id="0" name=""/>
        <dsp:cNvSpPr/>
      </dsp:nvSpPr>
      <dsp:spPr>
        <a:xfrm rot="16200000">
          <a:off x="-1060509" y="1061776"/>
          <a:ext cx="5418667" cy="3295113"/>
        </a:xfrm>
        <a:prstGeom prst="flowChartManualOperation">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79400" tIns="0" rIns="279400" bIns="0" numCol="1" spcCol="1270" anchor="t" anchorCtr="0">
          <a:noAutofit/>
        </a:bodyPr>
        <a:lstStyle/>
        <a:p>
          <a:pPr marL="0" lvl="0" indent="0" algn="l" defTabSz="1955800">
            <a:lnSpc>
              <a:spcPct val="90000"/>
            </a:lnSpc>
            <a:spcBef>
              <a:spcPct val="0"/>
            </a:spcBef>
            <a:spcAft>
              <a:spcPct val="35000"/>
            </a:spcAft>
            <a:buNone/>
          </a:pPr>
          <a:r>
            <a:rPr lang="en-US" altLang="zh-CN" sz="4400" kern="1200" dirty="0">
              <a:solidFill>
                <a:srgbClr val="FFFF00"/>
              </a:solidFill>
            </a:rPr>
            <a:t>Windows</a:t>
          </a:r>
          <a:endParaRPr lang="zh-CN" altLang="en-US" sz="4400" kern="1200" dirty="0">
            <a:solidFill>
              <a:srgbClr val="FFFF00"/>
            </a:solidFill>
          </a:endParaRPr>
        </a:p>
        <a:p>
          <a:pPr marL="285750" lvl="1" indent="-285750" algn="l" defTabSz="1244600">
            <a:lnSpc>
              <a:spcPct val="90000"/>
            </a:lnSpc>
            <a:spcBef>
              <a:spcPct val="0"/>
            </a:spcBef>
            <a:spcAft>
              <a:spcPct val="15000"/>
            </a:spcAft>
            <a:buChar char="•"/>
          </a:pPr>
          <a:r>
            <a:rPr lang="en-US" altLang="zh-CN" sz="2800" kern="1200" dirty="0"/>
            <a:t>Windows</a:t>
          </a:r>
          <a:r>
            <a:rPr lang="zh-CN" altLang="en-US" sz="2800" kern="1200" dirty="0"/>
            <a:t> </a:t>
          </a:r>
          <a:r>
            <a:rPr lang="en-US" altLang="zh-CN" sz="2800" kern="1200" dirty="0"/>
            <a:t>98</a:t>
          </a:r>
          <a:endParaRPr lang="zh-CN" altLang="en-US" sz="2800" kern="1200" dirty="0"/>
        </a:p>
        <a:p>
          <a:pPr marL="285750" lvl="1" indent="-285750" algn="l" defTabSz="1244600">
            <a:lnSpc>
              <a:spcPct val="90000"/>
            </a:lnSpc>
            <a:spcBef>
              <a:spcPct val="0"/>
            </a:spcBef>
            <a:spcAft>
              <a:spcPct val="15000"/>
            </a:spcAft>
            <a:buChar char="•"/>
          </a:pPr>
          <a:r>
            <a:rPr lang="en-US" altLang="zh-CN" sz="2800" kern="1200" dirty="0"/>
            <a:t>Windows</a:t>
          </a:r>
          <a:r>
            <a:rPr lang="zh-CN" altLang="en-US" sz="2800" kern="1200" dirty="0"/>
            <a:t> </a:t>
          </a:r>
          <a:r>
            <a:rPr lang="en-US" altLang="zh-CN" sz="2800" kern="1200" dirty="0"/>
            <a:t>7</a:t>
          </a:r>
          <a:endParaRPr lang="zh-CN" altLang="en-US" sz="2800" kern="1200" dirty="0"/>
        </a:p>
        <a:p>
          <a:pPr marL="285750" lvl="1" indent="-285750" algn="l" defTabSz="1244600">
            <a:lnSpc>
              <a:spcPct val="90000"/>
            </a:lnSpc>
            <a:spcBef>
              <a:spcPct val="0"/>
            </a:spcBef>
            <a:spcAft>
              <a:spcPct val="15000"/>
            </a:spcAft>
            <a:buChar char="•"/>
          </a:pPr>
          <a:r>
            <a:rPr lang="en-US" altLang="zh-CN" sz="2800" kern="1200" dirty="0"/>
            <a:t>Windows</a:t>
          </a:r>
          <a:r>
            <a:rPr lang="zh-CN" altLang="en-US" sz="2800" kern="1200" dirty="0"/>
            <a:t> </a:t>
          </a:r>
          <a:r>
            <a:rPr lang="en-US" altLang="zh-CN" sz="2800" kern="1200" dirty="0"/>
            <a:t>10</a:t>
          </a:r>
          <a:endParaRPr lang="zh-CN" altLang="en-US" sz="2800" kern="1200" dirty="0"/>
        </a:p>
        <a:p>
          <a:pPr marL="285750" lvl="1" indent="-285750" algn="l" defTabSz="1244600">
            <a:lnSpc>
              <a:spcPct val="90000"/>
            </a:lnSpc>
            <a:spcBef>
              <a:spcPct val="0"/>
            </a:spcBef>
            <a:spcAft>
              <a:spcPct val="15000"/>
            </a:spcAft>
            <a:buChar char="•"/>
          </a:pPr>
          <a:r>
            <a:rPr lang="en-US" altLang="zh-CN" sz="2800" kern="1200" dirty="0"/>
            <a:t>Windows</a:t>
          </a:r>
          <a:r>
            <a:rPr lang="zh-CN" altLang="en-US" sz="2800" kern="1200" dirty="0"/>
            <a:t> </a:t>
          </a:r>
          <a:r>
            <a:rPr lang="en-US" altLang="zh-CN" sz="2800" kern="1200" dirty="0"/>
            <a:t>Server</a:t>
          </a:r>
          <a:r>
            <a:rPr lang="zh-CN" altLang="en-US" sz="2800" kern="1200" dirty="0"/>
            <a:t> </a:t>
          </a:r>
          <a:r>
            <a:rPr lang="en-US" altLang="zh-CN" sz="2800" kern="1200" dirty="0"/>
            <a:t>20xx</a:t>
          </a:r>
          <a:endParaRPr lang="zh-CN" altLang="en-US" sz="2800" kern="1200" dirty="0"/>
        </a:p>
        <a:p>
          <a:pPr marL="285750" lvl="1" indent="-285750" algn="l" defTabSz="1422400">
            <a:lnSpc>
              <a:spcPct val="90000"/>
            </a:lnSpc>
            <a:spcBef>
              <a:spcPct val="0"/>
            </a:spcBef>
            <a:spcAft>
              <a:spcPct val="15000"/>
            </a:spcAft>
            <a:buChar char="•"/>
          </a:pPr>
          <a:r>
            <a:rPr lang="en-US" altLang="zh-CN" sz="3200" kern="1200" dirty="0"/>
            <a:t>…</a:t>
          </a:r>
          <a:endParaRPr lang="zh-CN" altLang="en-US" sz="3200" kern="1200" dirty="0"/>
        </a:p>
      </dsp:txBody>
      <dsp:txXfrm rot="5400000">
        <a:off x="1268" y="1083732"/>
        <a:ext cx="3295113" cy="3251201"/>
      </dsp:txXfrm>
    </dsp:sp>
    <dsp:sp modelId="{724C3D61-6A23-2148-A65A-7254A9EA5555}">
      <dsp:nvSpPr>
        <dsp:cNvPr id="0" name=""/>
        <dsp:cNvSpPr/>
      </dsp:nvSpPr>
      <dsp:spPr>
        <a:xfrm rot="16200000">
          <a:off x="2481737" y="1061776"/>
          <a:ext cx="5418667" cy="3295113"/>
        </a:xfrm>
        <a:prstGeom prst="flowChartManualOperation">
          <a:avLst/>
        </a:prstGeom>
        <a:gradFill rotWithShape="0">
          <a:gsLst>
            <a:gs pos="0">
              <a:schemeClr val="accent5">
                <a:hueOff val="-4966938"/>
                <a:satOff val="19906"/>
                <a:lumOff val="4314"/>
                <a:alphaOff val="0"/>
                <a:satMod val="103000"/>
                <a:lumMod val="102000"/>
                <a:tint val="94000"/>
              </a:schemeClr>
            </a:gs>
            <a:gs pos="50000">
              <a:schemeClr val="accent5">
                <a:hueOff val="-4966938"/>
                <a:satOff val="19906"/>
                <a:lumOff val="4314"/>
                <a:alphaOff val="0"/>
                <a:satMod val="110000"/>
                <a:lumMod val="100000"/>
                <a:shade val="100000"/>
              </a:schemeClr>
            </a:gs>
            <a:gs pos="100000">
              <a:schemeClr val="accent5">
                <a:hueOff val="-4966938"/>
                <a:satOff val="19906"/>
                <a:lumOff val="4314"/>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54000" tIns="0" rIns="254000" bIns="0" numCol="1" spcCol="1270" anchor="t" anchorCtr="0">
          <a:noAutofit/>
        </a:bodyPr>
        <a:lstStyle/>
        <a:p>
          <a:pPr marL="0" lvl="0" indent="0" algn="l" defTabSz="1778000">
            <a:lnSpc>
              <a:spcPct val="90000"/>
            </a:lnSpc>
            <a:spcBef>
              <a:spcPct val="0"/>
            </a:spcBef>
            <a:spcAft>
              <a:spcPct val="35000"/>
            </a:spcAft>
            <a:buNone/>
          </a:pPr>
          <a:r>
            <a:rPr lang="en-US" altLang="zh-CN" sz="4000" kern="1200" dirty="0">
              <a:solidFill>
                <a:srgbClr val="FFFF00"/>
              </a:solidFill>
            </a:rPr>
            <a:t>Linux</a:t>
          </a:r>
          <a:endParaRPr lang="zh-CN" altLang="en-US" sz="4000" kern="1200" dirty="0">
            <a:solidFill>
              <a:srgbClr val="FFFF00"/>
            </a:solidFill>
          </a:endParaRPr>
        </a:p>
        <a:p>
          <a:pPr marL="285750" lvl="1" indent="-285750" algn="l" defTabSz="1422400">
            <a:lnSpc>
              <a:spcPct val="90000"/>
            </a:lnSpc>
            <a:spcBef>
              <a:spcPct val="0"/>
            </a:spcBef>
            <a:spcAft>
              <a:spcPct val="15000"/>
            </a:spcAft>
            <a:buChar char="•"/>
          </a:pPr>
          <a:r>
            <a:rPr lang="en-US" altLang="zh-CN" sz="3200" kern="1200" dirty="0" err="1"/>
            <a:t>MacOS</a:t>
          </a:r>
          <a:endParaRPr lang="zh-CN" altLang="en-US" sz="3200" kern="1200" dirty="0"/>
        </a:p>
        <a:p>
          <a:pPr marL="285750" lvl="1" indent="-285750" algn="l" defTabSz="1422400">
            <a:lnSpc>
              <a:spcPct val="90000"/>
            </a:lnSpc>
            <a:spcBef>
              <a:spcPct val="0"/>
            </a:spcBef>
            <a:spcAft>
              <a:spcPct val="15000"/>
            </a:spcAft>
            <a:buChar char="•"/>
          </a:pPr>
          <a:r>
            <a:rPr lang="en-US" altLang="zh-CN" sz="3200" kern="1200" dirty="0"/>
            <a:t>RHEL</a:t>
          </a:r>
          <a:endParaRPr lang="zh-CN" altLang="en-US" sz="3200" kern="1200" dirty="0"/>
        </a:p>
        <a:p>
          <a:pPr marL="285750" lvl="1" indent="-285750" algn="l" defTabSz="1422400">
            <a:lnSpc>
              <a:spcPct val="90000"/>
            </a:lnSpc>
            <a:spcBef>
              <a:spcPct val="0"/>
            </a:spcBef>
            <a:spcAft>
              <a:spcPct val="15000"/>
            </a:spcAft>
            <a:buChar char="•"/>
          </a:pPr>
          <a:r>
            <a:rPr lang="en-US" altLang="zh-CN" sz="3200" kern="1200" dirty="0"/>
            <a:t>Centos</a:t>
          </a:r>
          <a:endParaRPr lang="zh-CN" altLang="en-US" sz="3200" kern="1200" dirty="0"/>
        </a:p>
        <a:p>
          <a:pPr marL="285750" lvl="1" indent="-285750" algn="l" defTabSz="1422400">
            <a:lnSpc>
              <a:spcPct val="90000"/>
            </a:lnSpc>
            <a:spcBef>
              <a:spcPct val="0"/>
            </a:spcBef>
            <a:spcAft>
              <a:spcPct val="15000"/>
            </a:spcAft>
            <a:buChar char="•"/>
          </a:pPr>
          <a:r>
            <a:rPr lang="en-US" altLang="zh-CN" sz="3200" kern="1200" dirty="0"/>
            <a:t>Ubuntu</a:t>
          </a:r>
          <a:endParaRPr lang="zh-CN" altLang="en-US" sz="3200" kern="1200" dirty="0"/>
        </a:p>
        <a:p>
          <a:pPr marL="285750" lvl="1" indent="-285750" algn="l" defTabSz="1422400">
            <a:lnSpc>
              <a:spcPct val="90000"/>
            </a:lnSpc>
            <a:spcBef>
              <a:spcPct val="0"/>
            </a:spcBef>
            <a:spcAft>
              <a:spcPct val="15000"/>
            </a:spcAft>
            <a:buChar char="•"/>
          </a:pPr>
          <a:r>
            <a:rPr lang="en-US" altLang="zh-CN" sz="3200" kern="1200" dirty="0"/>
            <a:t>…</a:t>
          </a:r>
          <a:endParaRPr lang="zh-CN" altLang="en-US" sz="3200" kern="1200" dirty="0"/>
        </a:p>
      </dsp:txBody>
      <dsp:txXfrm rot="5400000">
        <a:off x="3543514" y="1083732"/>
        <a:ext cx="3295113" cy="3251201"/>
      </dsp:txXfrm>
    </dsp:sp>
    <dsp:sp modelId="{0AA74275-AE89-374C-AE79-412023E52B44}">
      <dsp:nvSpPr>
        <dsp:cNvPr id="0" name=""/>
        <dsp:cNvSpPr/>
      </dsp:nvSpPr>
      <dsp:spPr>
        <a:xfrm rot="16200000">
          <a:off x="6023984" y="1061776"/>
          <a:ext cx="5418667" cy="3295113"/>
        </a:xfrm>
        <a:prstGeom prst="flowChartManualOperation">
          <a:avLst/>
        </a:prstGeom>
        <a:gradFill rotWithShape="0">
          <a:gsLst>
            <a:gs pos="0">
              <a:schemeClr val="accent5">
                <a:hueOff val="-9933876"/>
                <a:satOff val="39811"/>
                <a:lumOff val="8628"/>
                <a:alphaOff val="0"/>
                <a:satMod val="103000"/>
                <a:lumMod val="102000"/>
                <a:tint val="94000"/>
              </a:schemeClr>
            </a:gs>
            <a:gs pos="50000">
              <a:schemeClr val="accent5">
                <a:hueOff val="-9933876"/>
                <a:satOff val="39811"/>
                <a:lumOff val="8628"/>
                <a:alphaOff val="0"/>
                <a:satMod val="110000"/>
                <a:lumMod val="100000"/>
                <a:shade val="100000"/>
              </a:schemeClr>
            </a:gs>
            <a:gs pos="100000">
              <a:schemeClr val="accent5">
                <a:hueOff val="-9933876"/>
                <a:satOff val="39811"/>
                <a:lumOff val="8628"/>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54000" tIns="0" rIns="254000" bIns="0" numCol="1" spcCol="1270" anchor="t" anchorCtr="0">
          <a:noAutofit/>
        </a:bodyPr>
        <a:lstStyle/>
        <a:p>
          <a:pPr marL="0" lvl="0" indent="0" algn="l" defTabSz="1778000">
            <a:lnSpc>
              <a:spcPct val="90000"/>
            </a:lnSpc>
            <a:spcBef>
              <a:spcPct val="0"/>
            </a:spcBef>
            <a:spcAft>
              <a:spcPct val="35000"/>
            </a:spcAft>
            <a:buNone/>
          </a:pPr>
          <a:r>
            <a:rPr lang="en-US" altLang="zh-CN" sz="4000" kern="1200" dirty="0">
              <a:solidFill>
                <a:srgbClr val="FFFF00"/>
              </a:solidFill>
            </a:rPr>
            <a:t>Unix</a:t>
          </a:r>
          <a:endParaRPr lang="zh-CN" altLang="en-US" sz="4000" kern="1200" dirty="0">
            <a:solidFill>
              <a:srgbClr val="FFFF00"/>
            </a:solidFill>
          </a:endParaRPr>
        </a:p>
        <a:p>
          <a:pPr marL="285750" lvl="1" indent="-285750" algn="l" defTabSz="1422400">
            <a:lnSpc>
              <a:spcPct val="90000"/>
            </a:lnSpc>
            <a:spcBef>
              <a:spcPct val="0"/>
            </a:spcBef>
            <a:spcAft>
              <a:spcPct val="15000"/>
            </a:spcAft>
            <a:buChar char="•"/>
          </a:pPr>
          <a:r>
            <a:rPr lang="en-US" altLang="zh-CN" sz="3200" kern="1200" dirty="0"/>
            <a:t>AIX</a:t>
          </a:r>
          <a:endParaRPr lang="zh-CN" altLang="en-US" sz="3200" kern="1200" dirty="0"/>
        </a:p>
        <a:p>
          <a:pPr marL="285750" lvl="1" indent="-285750" algn="l" defTabSz="1422400">
            <a:lnSpc>
              <a:spcPct val="90000"/>
            </a:lnSpc>
            <a:spcBef>
              <a:spcPct val="0"/>
            </a:spcBef>
            <a:spcAft>
              <a:spcPct val="15000"/>
            </a:spcAft>
            <a:buChar char="•"/>
          </a:pPr>
          <a:r>
            <a:rPr lang="en-US" altLang="zh-CN" sz="3200" kern="1200" dirty="0" err="1"/>
            <a:t>UnixSUR</a:t>
          </a:r>
          <a:endParaRPr lang="zh-CN" altLang="en-US" sz="3200" kern="1200" dirty="0"/>
        </a:p>
        <a:p>
          <a:pPr marL="285750" lvl="1" indent="-285750" algn="l" defTabSz="1422400">
            <a:lnSpc>
              <a:spcPct val="90000"/>
            </a:lnSpc>
            <a:spcBef>
              <a:spcPct val="0"/>
            </a:spcBef>
            <a:spcAft>
              <a:spcPct val="15000"/>
            </a:spcAft>
            <a:buChar char="•"/>
          </a:pPr>
          <a:r>
            <a:rPr lang="en-US" altLang="zh-CN" sz="3200" kern="1200" dirty="0"/>
            <a:t>HPUX</a:t>
          </a:r>
          <a:endParaRPr lang="zh-CN" altLang="en-US" sz="3200" kern="1200" dirty="0"/>
        </a:p>
        <a:p>
          <a:pPr marL="285750" lvl="1" indent="-285750" algn="l" defTabSz="1422400">
            <a:lnSpc>
              <a:spcPct val="90000"/>
            </a:lnSpc>
            <a:spcBef>
              <a:spcPct val="0"/>
            </a:spcBef>
            <a:spcAft>
              <a:spcPct val="15000"/>
            </a:spcAft>
            <a:buChar char="•"/>
          </a:pPr>
          <a:r>
            <a:rPr lang="en-US" altLang="zh-CN" sz="3200" kern="1200" dirty="0"/>
            <a:t>Solaris</a:t>
          </a:r>
          <a:endParaRPr lang="zh-CN" altLang="en-US" sz="3200" kern="1200" dirty="0"/>
        </a:p>
        <a:p>
          <a:pPr marL="285750" lvl="1" indent="-285750" algn="l" defTabSz="1422400">
            <a:lnSpc>
              <a:spcPct val="90000"/>
            </a:lnSpc>
            <a:spcBef>
              <a:spcPct val="0"/>
            </a:spcBef>
            <a:spcAft>
              <a:spcPct val="15000"/>
            </a:spcAft>
            <a:buChar char="•"/>
          </a:pPr>
          <a:r>
            <a:rPr lang="en-US" altLang="zh-CN" sz="3200" kern="1200" dirty="0"/>
            <a:t>…</a:t>
          </a:r>
          <a:endParaRPr lang="zh-CN" altLang="en-US" sz="3200" kern="1200" dirty="0"/>
        </a:p>
      </dsp:txBody>
      <dsp:txXfrm rot="5400000">
        <a:off x="7085761" y="1083732"/>
        <a:ext cx="3295113" cy="3251201"/>
      </dsp:txXfrm>
    </dsp:sp>
  </dsp:spTree>
</dsp:drawing>
</file>

<file path=ppt/diagrams/layout1.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1">
  <dgm:title val=""/>
  <dgm:desc val=""/>
  <dgm:catLst>
    <dgm:cat type="simple" pri="10400"/>
  </dgm:catLst>
  <dgm:scene3d>
    <a:camera prst="orthographicFront"/>
    <a:lightRig rig="threePt" dir="t"/>
  </dgm:scene3d>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794D075-7DE3-9447-9DB7-7F931D5D8BF7}" type="datetimeFigureOut">
              <a:rPr kumimoji="1" lang="zh-CN" altLang="en-US" smtClean="0"/>
              <a:t>2023/10/13</a:t>
            </a:fld>
            <a:endParaRPr kumimoji="1"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zh-CN" altLang="en-US"/>
          </a:p>
        </p:txBody>
      </p:sp>
      <p:sp>
        <p:nvSpPr>
          <p:cNvPr id="5" name="幻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BF791A61-96F8-B54F-89F7-5EB6A54876B0}" type="slidenum">
              <a:rPr kumimoji="1" lang="zh-CN" altLang="en-US" smtClean="0"/>
              <a:t>‹#›</a:t>
            </a:fld>
            <a:endParaRPr kumimoji="1"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632DE23-52E5-3246-AE11-4471105B9A51}" type="datetimeFigureOut">
              <a:rPr kumimoji="1" lang="zh-CN" altLang="en-US" smtClean="0"/>
              <a:t>2023/10/13</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kumimoji="1" lang="zh-CN" altLang="en-US"/>
              <a:t>编辑母版文本样式
第二级
第三级
第四级
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01AF82D-1A94-5740-ACE7-59C7B1B97581}" type="slidenum">
              <a:rPr kumimoji="1" lang="zh-CN" altLang="en-US" smtClean="0"/>
              <a:t>‹#›</a:t>
            </a:fld>
            <a:endParaRPr kumimoji="1"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平日我们听到和服务器相关的名词，最多的想必就是</a:t>
            </a:r>
            <a:r>
              <a:rPr kumimoji="1" lang="en-US" altLang="zh-CN" dirty="0"/>
              <a:t>x86</a:t>
            </a:r>
            <a:r>
              <a:rPr kumimoji="1" lang="zh-CN" altLang="en-US" dirty="0"/>
              <a:t>。常规的服务器分类可以分为</a:t>
            </a:r>
            <a:r>
              <a:rPr kumimoji="1" lang="en-US" altLang="zh-CN" dirty="0"/>
              <a:t>x86</a:t>
            </a:r>
            <a:r>
              <a:rPr kumimoji="1" lang="zh-CN" altLang="en-US" dirty="0"/>
              <a:t>服务器和非</a:t>
            </a:r>
            <a:r>
              <a:rPr kumimoji="1" lang="en-US" altLang="zh-CN" dirty="0"/>
              <a:t>x86</a:t>
            </a:r>
            <a:r>
              <a:rPr kumimoji="1" lang="zh-CN" altLang="en-US" dirty="0"/>
              <a:t>服务器。这两者主要的区别是</a:t>
            </a:r>
            <a:r>
              <a:rPr kumimoji="1" lang="en-US" altLang="zh-CN" dirty="0"/>
              <a:t>CPU</a:t>
            </a:r>
            <a:r>
              <a:rPr kumimoji="1" lang="zh-CN" altLang="en-US" dirty="0"/>
              <a:t>不同（也就意味着指令集不同）、操作系统不同。</a:t>
            </a:r>
            <a:endParaRPr kumimoji="1" lang="en-US" altLang="zh-CN" dirty="0"/>
          </a:p>
          <a:p>
            <a:r>
              <a:rPr kumimoji="1" lang="en-US" altLang="zh-CN" dirty="0"/>
              <a:t>x86</a:t>
            </a:r>
            <a:r>
              <a:rPr kumimoji="1" lang="zh-CN" altLang="en-US" dirty="0"/>
              <a:t>这个词其实是*</a:t>
            </a:r>
            <a:r>
              <a:rPr kumimoji="1" lang="en-US" altLang="zh-CN" dirty="0"/>
              <a:t>86</a:t>
            </a:r>
            <a:r>
              <a:rPr kumimoji="1" lang="zh-CN" altLang="en-US" dirty="0"/>
              <a:t>的一个统称，</a:t>
            </a:r>
            <a:r>
              <a:rPr kumimoji="1" lang="en-US" altLang="zh-CN" dirty="0"/>
              <a:t>Intel</a:t>
            </a:r>
            <a:r>
              <a:rPr kumimoji="1" lang="zh-CN" altLang="en-US" dirty="0"/>
              <a:t>早期创新型推出</a:t>
            </a:r>
            <a:r>
              <a:rPr kumimoji="1" lang="en-US" altLang="zh-CN" dirty="0"/>
              <a:t>8086CPU</a:t>
            </a:r>
            <a:r>
              <a:rPr kumimoji="1" lang="zh-CN" altLang="en-US" dirty="0"/>
              <a:t>，是</a:t>
            </a:r>
            <a:r>
              <a:rPr kumimoji="1" lang="en-US" altLang="zh-CN" dirty="0"/>
              <a:t>CPU</a:t>
            </a:r>
            <a:r>
              <a:rPr kumimoji="1" lang="zh-CN" altLang="en-US" dirty="0"/>
              <a:t>发展史的一个重要里程碑，后续陆续推出了</a:t>
            </a:r>
            <a:r>
              <a:rPr kumimoji="1" lang="en-US" altLang="zh-CN" dirty="0"/>
              <a:t>80286</a:t>
            </a:r>
            <a:r>
              <a:rPr kumimoji="1" lang="zh-CN" altLang="en-US" dirty="0"/>
              <a:t>、</a:t>
            </a:r>
            <a:r>
              <a:rPr kumimoji="1" lang="en-US" altLang="zh-CN" dirty="0"/>
              <a:t>80386</a:t>
            </a:r>
            <a:r>
              <a:rPr kumimoji="1" lang="zh-CN" altLang="en-US" dirty="0"/>
              <a:t>等尾号是</a:t>
            </a:r>
            <a:r>
              <a:rPr kumimoji="1" lang="en-US" altLang="zh-CN" dirty="0"/>
              <a:t>86</a:t>
            </a:r>
            <a:r>
              <a:rPr kumimoji="1" lang="zh-CN" altLang="en-US" dirty="0"/>
              <a:t>的</a:t>
            </a:r>
            <a:r>
              <a:rPr kumimoji="1" lang="en-US" altLang="zh-CN" dirty="0"/>
              <a:t>CPU</a:t>
            </a:r>
            <a:r>
              <a:rPr kumimoji="1" lang="zh-CN" altLang="en-US" dirty="0"/>
              <a:t>在业界里面都有很高的知名度，后人统称这类为</a:t>
            </a:r>
            <a:r>
              <a:rPr kumimoji="1" lang="en-US" altLang="zh-CN" dirty="0"/>
              <a:t>x86CPU</a:t>
            </a:r>
            <a:r>
              <a:rPr kumimoji="1" lang="zh-CN" altLang="en-US" dirty="0"/>
              <a:t>。</a:t>
            </a:r>
          </a:p>
        </p:txBody>
      </p:sp>
      <p:sp>
        <p:nvSpPr>
          <p:cNvPr id="4" name="幻灯片编号占位符 3"/>
          <p:cNvSpPr>
            <a:spLocks noGrp="1"/>
          </p:cNvSpPr>
          <p:nvPr>
            <p:ph type="sldNum" sz="quarter" idx="10"/>
          </p:nvPr>
        </p:nvSpPr>
        <p:spPr/>
        <p:txBody>
          <a:bodyPr/>
          <a:lstStyle/>
          <a:p>
            <a:fld id="{752A8744-003F-C948-90C1-4847B4790571}" type="slidenum">
              <a:rPr kumimoji="1" lang="zh-CN" altLang="en-US" smtClean="0"/>
              <a:t>6</a:t>
            </a:fld>
            <a:endParaRPr kumimoji="1"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操作系统主要可以分为三大类：</a:t>
            </a:r>
            <a:endParaRPr kumimoji="1" lang="en-US" altLang="zh-CN" dirty="0"/>
          </a:p>
          <a:p>
            <a:r>
              <a:rPr kumimoji="1" lang="en-US" altLang="zh-CN" dirty="0"/>
              <a:t>Windows</a:t>
            </a:r>
            <a:r>
              <a:rPr kumimoji="1" lang="zh-CN" altLang="en-US" dirty="0"/>
              <a:t>，最常用的操作系统，包含最早的</a:t>
            </a:r>
            <a:r>
              <a:rPr kumimoji="1" lang="en-US" altLang="zh-CN" dirty="0"/>
              <a:t>98</a:t>
            </a:r>
            <a:r>
              <a:rPr kumimoji="1" lang="zh-CN" altLang="en-US" dirty="0"/>
              <a:t>、</a:t>
            </a:r>
            <a:r>
              <a:rPr kumimoji="1" lang="en-US" altLang="zh-CN" dirty="0"/>
              <a:t>Win7</a:t>
            </a:r>
            <a:r>
              <a:rPr kumimoji="1" lang="zh-CN" altLang="en-US" dirty="0"/>
              <a:t>、</a:t>
            </a:r>
            <a:r>
              <a:rPr kumimoji="1" lang="en-US" altLang="zh-CN" dirty="0"/>
              <a:t>Win10</a:t>
            </a:r>
            <a:r>
              <a:rPr kumimoji="1" lang="zh-CN" altLang="en-US" dirty="0"/>
              <a:t>和运行在服务器端的</a:t>
            </a:r>
            <a:r>
              <a:rPr kumimoji="1" lang="en-US" altLang="zh-CN" dirty="0" err="1"/>
              <a:t>WinSer</a:t>
            </a:r>
            <a:r>
              <a:rPr kumimoji="1" lang="zh-CN" altLang="en-US" dirty="0"/>
              <a:t>系列。</a:t>
            </a:r>
            <a:endParaRPr kumimoji="1" lang="en-US" altLang="zh-CN" dirty="0"/>
          </a:p>
          <a:p>
            <a:r>
              <a:rPr kumimoji="1" lang="zh-CN" altLang="en-US" dirty="0"/>
              <a:t>另一大类是</a:t>
            </a:r>
            <a:r>
              <a:rPr kumimoji="1" lang="en-US" altLang="zh-CN" dirty="0"/>
              <a:t>Linux</a:t>
            </a:r>
            <a:r>
              <a:rPr kumimoji="1" lang="zh-CN" altLang="en-US" dirty="0"/>
              <a:t>，是</a:t>
            </a:r>
            <a:r>
              <a:rPr kumimoji="1" lang="en-US" altLang="zh-CN" dirty="0"/>
              <a:t>Unix</a:t>
            </a:r>
            <a:r>
              <a:rPr kumimoji="1" lang="zh-CN" altLang="en-US" dirty="0"/>
              <a:t>的开源版，苹果电脑的</a:t>
            </a:r>
            <a:r>
              <a:rPr kumimoji="1" lang="en-US" altLang="zh-CN" dirty="0" err="1"/>
              <a:t>MacOS</a:t>
            </a:r>
            <a:r>
              <a:rPr kumimoji="1" lang="zh-CN" altLang="en-US" dirty="0"/>
              <a:t>就是</a:t>
            </a:r>
            <a:r>
              <a:rPr kumimoji="1" lang="en-US" altLang="zh-CN" dirty="0"/>
              <a:t>Linux</a:t>
            </a:r>
            <a:r>
              <a:rPr kumimoji="1" lang="zh-CN" altLang="en-US" dirty="0"/>
              <a:t>中的一种，还有红帽的</a:t>
            </a:r>
            <a:r>
              <a:rPr kumimoji="1" lang="en-US" altLang="zh-CN" dirty="0"/>
              <a:t>RHEL</a:t>
            </a:r>
            <a:r>
              <a:rPr kumimoji="1" lang="zh-CN" altLang="en-US" dirty="0"/>
              <a:t>、</a:t>
            </a:r>
            <a:r>
              <a:rPr kumimoji="1" lang="en-US" altLang="zh-CN" dirty="0"/>
              <a:t>Centos</a:t>
            </a:r>
            <a:r>
              <a:rPr kumimoji="1" lang="zh-CN" altLang="en-US" dirty="0"/>
              <a:t>等等。</a:t>
            </a:r>
            <a:endParaRPr kumimoji="1" lang="en-US" altLang="zh-CN" dirty="0"/>
          </a:p>
          <a:p>
            <a:r>
              <a:rPr kumimoji="1" lang="zh-CN" altLang="en-US" dirty="0"/>
              <a:t>最后一个就是</a:t>
            </a:r>
            <a:r>
              <a:rPr kumimoji="1" lang="en-US" altLang="zh-CN" dirty="0"/>
              <a:t>Unix</a:t>
            </a:r>
            <a:r>
              <a:rPr kumimoji="1" lang="zh-CN" altLang="en-US" dirty="0"/>
              <a:t>，前面提到的小型机的操作系统。如</a:t>
            </a:r>
            <a:r>
              <a:rPr kumimoji="1" lang="en-US" altLang="zh-CN" dirty="0"/>
              <a:t>IBM</a:t>
            </a:r>
            <a:r>
              <a:rPr kumimoji="1" lang="zh-CN" altLang="en-US" dirty="0"/>
              <a:t>的</a:t>
            </a:r>
            <a:r>
              <a:rPr kumimoji="1" lang="en-US" altLang="zh-CN" dirty="0"/>
              <a:t>AIX</a:t>
            </a:r>
            <a:r>
              <a:rPr kumimoji="1" lang="zh-CN" altLang="en-US" dirty="0"/>
              <a:t>，</a:t>
            </a:r>
            <a:r>
              <a:rPr kumimoji="1" lang="en-US" altLang="zh-CN" dirty="0"/>
              <a:t>HP</a:t>
            </a:r>
            <a:r>
              <a:rPr kumimoji="1" lang="zh-CN" altLang="en-US" dirty="0"/>
              <a:t>的</a:t>
            </a:r>
            <a:r>
              <a:rPr kumimoji="1" lang="en-US" altLang="zh-CN" dirty="0"/>
              <a:t>HPUX</a:t>
            </a:r>
            <a:r>
              <a:rPr kumimoji="1" lang="zh-CN" altLang="en-US" dirty="0"/>
              <a:t>，以及</a:t>
            </a:r>
            <a:r>
              <a:rPr kumimoji="1" lang="en-US" altLang="zh-CN" dirty="0"/>
              <a:t>SUN</a:t>
            </a:r>
            <a:r>
              <a:rPr kumimoji="1" lang="zh-CN" altLang="en-US" dirty="0"/>
              <a:t>的</a:t>
            </a:r>
            <a:r>
              <a:rPr kumimoji="1" lang="en-US" altLang="zh-CN" dirty="0"/>
              <a:t>Solaris</a:t>
            </a:r>
            <a:r>
              <a:rPr kumimoji="1" lang="zh-CN" altLang="en-US" dirty="0"/>
              <a:t>。</a:t>
            </a:r>
            <a:endParaRPr kumimoji="1" lang="en-US" altLang="zh-CN" dirty="0"/>
          </a:p>
          <a:p>
            <a:r>
              <a:rPr kumimoji="1" lang="zh-CN" altLang="en-US" dirty="0"/>
              <a:t>前面两种是</a:t>
            </a:r>
            <a:r>
              <a:rPr kumimoji="1" lang="en-US" altLang="zh-CN" dirty="0"/>
              <a:t>x86</a:t>
            </a:r>
            <a:r>
              <a:rPr kumimoji="1" lang="zh-CN" altLang="en-US" dirty="0"/>
              <a:t>服务器和终端常用的，后面一个是小型机专用的。</a:t>
            </a:r>
          </a:p>
        </p:txBody>
      </p:sp>
      <p:sp>
        <p:nvSpPr>
          <p:cNvPr id="4" name="幻灯片编号占位符 3"/>
          <p:cNvSpPr>
            <a:spLocks noGrp="1"/>
          </p:cNvSpPr>
          <p:nvPr>
            <p:ph type="sldNum" sz="quarter" idx="10"/>
          </p:nvPr>
        </p:nvSpPr>
        <p:spPr/>
        <p:txBody>
          <a:bodyPr/>
          <a:lstStyle/>
          <a:p>
            <a:fld id="{752A8744-003F-C948-90C1-4847B4790571}" type="slidenum">
              <a:rPr kumimoji="1" lang="zh-CN" altLang="en-US" smtClean="0"/>
              <a:t>16</a:t>
            </a:fld>
            <a:endParaRPr kumimoji="1"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我们先来回顾一下，服务器的整个架构像我这个简图中画的，最底下是硬件，中间是操作系统，上层是应用。</a:t>
            </a:r>
            <a:endParaRPr kumimoji="1" lang="en-US" altLang="zh-CN" dirty="0"/>
          </a:p>
          <a:p>
            <a:r>
              <a:rPr kumimoji="1" lang="zh-CN" altLang="en-US" dirty="0"/>
              <a:t>这时候为问题来了：</a:t>
            </a:r>
            <a:endParaRPr kumimoji="1" lang="en-US" altLang="zh-CN" dirty="0"/>
          </a:p>
          <a:p>
            <a:r>
              <a:rPr kumimoji="1" lang="zh-CN" altLang="en-US" dirty="0"/>
              <a:t>如果我要加应用系统，要不要加服务器？有的人说不加，不加也可以但是服务器大多都是单台跑一个业务系统的，因为你访问一个业务只能有一个</a:t>
            </a:r>
            <a:r>
              <a:rPr kumimoji="1" lang="en-US" altLang="zh-CN" dirty="0"/>
              <a:t>IP</a:t>
            </a:r>
            <a:r>
              <a:rPr kumimoji="1" lang="zh-CN" altLang="en-US" dirty="0"/>
              <a:t>，除非服务器多网卡那么可以跑多个。</a:t>
            </a:r>
            <a:endParaRPr kumimoji="1" lang="en-US" altLang="zh-CN" dirty="0"/>
          </a:p>
          <a:p>
            <a:r>
              <a:rPr kumimoji="1" lang="zh-CN" altLang="en-US" dirty="0"/>
              <a:t>我升级一下问题，如果另一个应用对操作系统有特殊需求呢，</a:t>
            </a:r>
            <a:r>
              <a:rPr kumimoji="1" lang="en-US" altLang="zh-CN" dirty="0"/>
              <a:t>Web</a:t>
            </a:r>
            <a:r>
              <a:rPr kumimoji="1" lang="zh-CN" altLang="en-US" dirty="0"/>
              <a:t>用</a:t>
            </a:r>
            <a:r>
              <a:rPr kumimoji="1" lang="en-US" altLang="zh-CN" dirty="0"/>
              <a:t>Windows</a:t>
            </a:r>
            <a:r>
              <a:rPr kumimoji="1" lang="zh-CN" altLang="en-US" dirty="0"/>
              <a:t>运行，但是数据库想要</a:t>
            </a:r>
            <a:r>
              <a:rPr kumimoji="1" lang="en-US" altLang="zh-CN" dirty="0"/>
              <a:t>Linux</a:t>
            </a:r>
            <a:r>
              <a:rPr kumimoji="1" lang="zh-CN" altLang="en-US" dirty="0"/>
              <a:t>系统，是不是得加服务器？</a:t>
            </a:r>
            <a:endParaRPr kumimoji="1" lang="en-US" altLang="zh-CN" dirty="0"/>
          </a:p>
          <a:p>
            <a:r>
              <a:rPr kumimoji="1" lang="zh-CN" altLang="en-US" dirty="0"/>
              <a:t>此外，如果我担心重要业务因为单台服务器故障，导致访问不了，怎么办，要不要加服务器。</a:t>
            </a:r>
            <a:endParaRPr kumimoji="1" lang="en-US" altLang="zh-CN" dirty="0"/>
          </a:p>
          <a:p>
            <a:r>
              <a:rPr kumimoji="1" lang="zh-CN" altLang="en-US" dirty="0"/>
              <a:t>以上的问题如果你的回答是是，那服务器越加越多，我怎么管理？</a:t>
            </a:r>
            <a:endParaRPr kumimoji="1" lang="en-US" altLang="zh-CN" dirty="0"/>
          </a:p>
          <a:p>
            <a:r>
              <a:rPr kumimoji="1" lang="zh-CN" altLang="en-US" dirty="0"/>
              <a:t>明明现在的服务器还有很多的</a:t>
            </a:r>
            <a:r>
              <a:rPr kumimoji="1" lang="en-US" altLang="zh-CN" dirty="0"/>
              <a:t>CPU</a:t>
            </a:r>
            <a:r>
              <a:rPr kumimoji="1" lang="zh-CN" altLang="en-US" dirty="0"/>
              <a:t>内存硬盘资源，我能不能想办法用用起来？</a:t>
            </a:r>
            <a:endParaRPr kumimoji="1" lang="en-US" altLang="zh-CN" dirty="0"/>
          </a:p>
          <a:p>
            <a:r>
              <a:rPr kumimoji="1" lang="zh-CN" altLang="en-US" dirty="0"/>
              <a:t>所以，能不能不加服务器解决上面的需求？</a:t>
            </a:r>
          </a:p>
        </p:txBody>
      </p:sp>
      <p:sp>
        <p:nvSpPr>
          <p:cNvPr id="4" name="幻灯片编号占位符 3"/>
          <p:cNvSpPr>
            <a:spLocks noGrp="1"/>
          </p:cNvSpPr>
          <p:nvPr>
            <p:ph type="sldNum" sz="quarter" idx="10"/>
          </p:nvPr>
        </p:nvSpPr>
        <p:spPr/>
        <p:txBody>
          <a:bodyPr/>
          <a:lstStyle/>
          <a:p>
            <a:fld id="{752A8744-003F-C948-90C1-4847B4790571}" type="slidenum">
              <a:rPr kumimoji="1" lang="zh-CN" altLang="en-US" smtClean="0"/>
              <a:t>18</a:t>
            </a:fld>
            <a:endParaRPr kumimoji="1"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答案是，能。</a:t>
            </a:r>
            <a:endParaRPr kumimoji="1" lang="en-US" altLang="zh-CN" dirty="0"/>
          </a:p>
          <a:p>
            <a:r>
              <a:rPr kumimoji="1" lang="zh-CN" altLang="en-US" dirty="0"/>
              <a:t>于是计算虚拟化应运而生。</a:t>
            </a:r>
            <a:endParaRPr kumimoji="1" lang="en-US" altLang="zh-CN" dirty="0"/>
          </a:p>
          <a:p>
            <a:r>
              <a:rPr kumimoji="1" lang="zh-CN" altLang="en-US" dirty="0"/>
              <a:t>他的主要概念就是把一台服务器虚拟成多台虚拟服务器。每个虚拟的服务器都能有各自的操作系统，且相互之间不影响。</a:t>
            </a:r>
            <a:endParaRPr kumimoji="1" lang="en-US" altLang="zh-CN" dirty="0"/>
          </a:p>
          <a:p>
            <a:r>
              <a:rPr kumimoji="1" lang="zh-CN" altLang="en-US" dirty="0"/>
              <a:t>我们回顾下，计算虚拟化是否能够很好的解决上面说的各种问题。</a:t>
            </a:r>
            <a:endParaRPr kumimoji="1" lang="en-US" altLang="zh-CN" dirty="0"/>
          </a:p>
          <a:p>
            <a:r>
              <a:rPr kumimoji="1" lang="en-US" altLang="zh-CN" dirty="0"/>
              <a:t>1</a:t>
            </a:r>
            <a:r>
              <a:rPr kumimoji="1" lang="zh-CN" altLang="en-US" dirty="0"/>
              <a:t>）他能支持一机多跑，一台服务器虚拟化后能够运行多个虚拟机，只要服务器的资源足够；</a:t>
            </a:r>
            <a:endParaRPr kumimoji="1" lang="en-US" altLang="zh-CN" dirty="0"/>
          </a:p>
          <a:p>
            <a:r>
              <a:rPr kumimoji="1" lang="en-US" altLang="zh-CN" dirty="0"/>
              <a:t>2</a:t>
            </a:r>
            <a:r>
              <a:rPr kumimoji="1" lang="zh-CN" altLang="en-US" dirty="0"/>
              <a:t>）当服务器数量众多，通过虚拟化能够集中管理服务器的资源，简单明了；</a:t>
            </a:r>
            <a:endParaRPr kumimoji="1" lang="en-US" altLang="zh-CN" dirty="0"/>
          </a:p>
          <a:p>
            <a:r>
              <a:rPr kumimoji="1" lang="en-US" altLang="zh-CN" dirty="0"/>
              <a:t>3</a:t>
            </a:r>
            <a:r>
              <a:rPr kumimoji="1" lang="zh-CN" altLang="en-US" dirty="0"/>
              <a:t>）充分利用了计算资源，提升效益；</a:t>
            </a:r>
            <a:endParaRPr kumimoji="1" lang="en-US" altLang="zh-CN" dirty="0"/>
          </a:p>
          <a:p>
            <a:r>
              <a:rPr kumimoji="1" lang="en-US" altLang="zh-CN" dirty="0"/>
              <a:t>4</a:t>
            </a:r>
            <a:r>
              <a:rPr kumimoji="1" lang="zh-CN" altLang="en-US" dirty="0"/>
              <a:t>）虚拟化建设完成后形成资源池，池内的业务可以横向迁移，提高了业务系统的容错能力。</a:t>
            </a:r>
          </a:p>
        </p:txBody>
      </p:sp>
      <p:sp>
        <p:nvSpPr>
          <p:cNvPr id="4" name="幻灯片编号占位符 3"/>
          <p:cNvSpPr>
            <a:spLocks noGrp="1"/>
          </p:cNvSpPr>
          <p:nvPr>
            <p:ph type="sldNum" sz="quarter" idx="10"/>
          </p:nvPr>
        </p:nvSpPr>
        <p:spPr/>
        <p:txBody>
          <a:bodyPr/>
          <a:lstStyle/>
          <a:p>
            <a:fld id="{752A8744-003F-C948-90C1-4847B4790571}" type="slidenum">
              <a:rPr kumimoji="1" lang="zh-CN" altLang="en-US" smtClean="0"/>
              <a:t>19</a:t>
            </a:fld>
            <a:endParaRPr kumimoji="1"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从架构层面上来将计算虚拟化分类，可分为寄局架构和裸金属架构。</a:t>
            </a:r>
            <a:endParaRPr kumimoji="1" lang="en-US" altLang="zh-CN" dirty="0"/>
          </a:p>
          <a:p>
            <a:r>
              <a:rPr kumimoji="1" lang="zh-CN" altLang="en-US" dirty="0"/>
              <a:t>我们看两张图就能够很清晰的区别这两种架构。</a:t>
            </a:r>
            <a:endParaRPr kumimoji="1" lang="en-US" altLang="zh-CN" dirty="0"/>
          </a:p>
          <a:p>
            <a:r>
              <a:rPr kumimoji="1" lang="zh-CN" altLang="en-US" dirty="0"/>
              <a:t>寄居架构指的的服务器先运行操作系统，操作系统之上运行虚拟化。什么时候会有这样的需要呢，大家肯定也一下就想到了，用苹果电脑同事如果想要</a:t>
            </a:r>
            <a:r>
              <a:rPr kumimoji="1" lang="en-US" altLang="zh-CN" dirty="0"/>
              <a:t>Windows</a:t>
            </a:r>
            <a:r>
              <a:rPr kumimoji="1" lang="zh-CN" altLang="en-US" dirty="0"/>
              <a:t>操作系统怎么办，要么就装双系统，要么就装虚拟化软件，常见的有</a:t>
            </a:r>
            <a:r>
              <a:rPr kumimoji="1" lang="en-US" altLang="zh-CN" dirty="0"/>
              <a:t>Workstation</a:t>
            </a:r>
            <a:r>
              <a:rPr kumimoji="1" lang="zh-CN" altLang="en-US" dirty="0"/>
              <a:t>和</a:t>
            </a:r>
            <a:r>
              <a:rPr kumimoji="1" lang="en-US" altLang="zh-CN" dirty="0"/>
              <a:t>PD</a:t>
            </a:r>
            <a:r>
              <a:rPr kumimoji="1" lang="zh-CN" altLang="en-US" dirty="0"/>
              <a:t>。这种架构其实性能层面不是特别好，受限于操作系统，在</a:t>
            </a:r>
            <a:r>
              <a:rPr kumimoji="1" lang="en-US" altLang="zh-CN" dirty="0"/>
              <a:t>PC</a:t>
            </a:r>
            <a:r>
              <a:rPr kumimoji="1" lang="zh-CN" altLang="en-US" dirty="0"/>
              <a:t>上采用还行，在服务器端显得力不从心，所以就有了裸金属架构。</a:t>
            </a:r>
            <a:endParaRPr kumimoji="1" lang="en-US" altLang="zh-CN" dirty="0"/>
          </a:p>
          <a:p>
            <a:r>
              <a:rPr kumimoji="1" lang="zh-CN" altLang="en-US" dirty="0"/>
              <a:t>顾名思义，裸金属架构底下是硬件，硬件上是虚拟化系统，虚拟化之上才是操作系统。其性能大大提升。常见的就是</a:t>
            </a:r>
            <a:r>
              <a:rPr kumimoji="1" lang="en-US" altLang="zh-CN" dirty="0"/>
              <a:t>VMware</a:t>
            </a:r>
            <a:r>
              <a:rPr kumimoji="1" lang="zh-CN" altLang="en-US" dirty="0"/>
              <a:t>的</a:t>
            </a:r>
            <a:r>
              <a:rPr kumimoji="1" lang="en-US" altLang="zh-CN" dirty="0"/>
              <a:t>vSphere</a:t>
            </a:r>
            <a:r>
              <a:rPr kumimoji="1" lang="zh-CN" altLang="en-US" dirty="0"/>
              <a:t>和</a:t>
            </a:r>
            <a:r>
              <a:rPr kumimoji="1" lang="en-US" altLang="zh-CN" dirty="0"/>
              <a:t>Microsoft</a:t>
            </a:r>
            <a:r>
              <a:rPr kumimoji="1" lang="zh-CN" altLang="en-US" dirty="0"/>
              <a:t>的</a:t>
            </a:r>
            <a:r>
              <a:rPr kumimoji="1" lang="en-US" altLang="zh-CN" dirty="0"/>
              <a:t>Hyper-V</a:t>
            </a:r>
            <a:r>
              <a:rPr kumimoji="1" lang="zh-CN" altLang="en-US" dirty="0"/>
              <a:t>。</a:t>
            </a:r>
            <a:endParaRPr kumimoji="1" lang="en-US" altLang="zh-CN" dirty="0"/>
          </a:p>
        </p:txBody>
      </p:sp>
      <p:sp>
        <p:nvSpPr>
          <p:cNvPr id="4" name="幻灯片编号占位符 3"/>
          <p:cNvSpPr>
            <a:spLocks noGrp="1"/>
          </p:cNvSpPr>
          <p:nvPr>
            <p:ph type="sldNum" sz="quarter" idx="10"/>
          </p:nvPr>
        </p:nvSpPr>
        <p:spPr/>
        <p:txBody>
          <a:bodyPr/>
          <a:lstStyle/>
          <a:p>
            <a:fld id="{752A8744-003F-C948-90C1-4847B4790571}" type="slidenum">
              <a:rPr kumimoji="1" lang="zh-CN" altLang="en-US" smtClean="0"/>
              <a:t>20</a:t>
            </a:fld>
            <a:endParaRPr kumimoji="1"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从技术流派上，又可将虚拟化分为全虚拟化、半虚拟化和硬件辅助虚拟化。</a:t>
            </a:r>
            <a:endParaRPr kumimoji="1" lang="en-US" altLang="zh-CN" dirty="0"/>
          </a:p>
          <a:p>
            <a:r>
              <a:rPr kumimoji="1" lang="zh-CN" altLang="en-US" dirty="0"/>
              <a:t>这三者主要区别是，全虚拟化所有操作系统和硬件的交付都经过虚拟化操作系统，效率在一定层面上受到影响。半虚拟化的操作系统是经过更改的，部分和硬件交付的指令可以不用通过虚拟化系统，效率上有提升，但是因为修改了操作系统移植性就差了点。另一种就是硬件辅助虚拟化，其原理是利用我们前面提到的</a:t>
            </a:r>
            <a:r>
              <a:rPr kumimoji="1" lang="en-US" altLang="zh-CN" dirty="0"/>
              <a:t>CPU</a:t>
            </a:r>
            <a:r>
              <a:rPr kumimoji="1" lang="zh-CN" altLang="en-US" dirty="0"/>
              <a:t> </a:t>
            </a:r>
            <a:r>
              <a:rPr kumimoji="1" lang="en-US" altLang="zh-CN" dirty="0"/>
              <a:t>VT</a:t>
            </a:r>
            <a:r>
              <a:rPr kumimoji="1" lang="zh-CN" altLang="en-US" dirty="0"/>
              <a:t>的特性，让操作系统和虚拟化系统交互的时候虽然都经过了虚拟化系统，但是也能有很好的处理效率。</a:t>
            </a:r>
            <a:endParaRPr kumimoji="1" lang="en-US" altLang="zh-CN" dirty="0"/>
          </a:p>
          <a:p>
            <a:r>
              <a:rPr kumimoji="1" lang="zh-CN" altLang="en-US" dirty="0"/>
              <a:t>现在业界用的较多的就是全虚拟化技术搭配硬件辅助虚拟化技术。</a:t>
            </a:r>
            <a:endParaRPr kumimoji="1" lang="en-US" altLang="zh-CN" dirty="0"/>
          </a:p>
          <a:p>
            <a:r>
              <a:rPr kumimoji="1" lang="zh-CN" altLang="en-US" dirty="0"/>
              <a:t>主要的技术有：</a:t>
            </a:r>
            <a:r>
              <a:rPr kumimoji="1" lang="en-US" altLang="zh-CN" dirty="0"/>
              <a:t>KVM</a:t>
            </a:r>
            <a:r>
              <a:rPr kumimoji="1" lang="zh-CN" altLang="en-US" dirty="0"/>
              <a:t>、</a:t>
            </a:r>
            <a:r>
              <a:rPr kumimoji="1" lang="en-US" altLang="zh-CN" dirty="0" err="1"/>
              <a:t>ESXi</a:t>
            </a:r>
            <a:r>
              <a:rPr kumimoji="1" lang="zh-CN" altLang="en-US" dirty="0"/>
              <a:t>、</a:t>
            </a:r>
            <a:r>
              <a:rPr kumimoji="1" lang="en-US" altLang="zh-CN" dirty="0"/>
              <a:t>XEN</a:t>
            </a:r>
            <a:r>
              <a:rPr kumimoji="1" lang="zh-CN" altLang="en-US" dirty="0"/>
              <a:t>和</a:t>
            </a:r>
            <a:r>
              <a:rPr kumimoji="1" lang="en-US" altLang="zh-CN" dirty="0"/>
              <a:t>Hyper-V</a:t>
            </a:r>
            <a:r>
              <a:rPr kumimoji="1" lang="zh-CN" altLang="en-US" dirty="0"/>
              <a:t>。其中</a:t>
            </a:r>
            <a:r>
              <a:rPr kumimoji="1" lang="en-US" altLang="zh-CN" dirty="0"/>
              <a:t>KVM</a:t>
            </a:r>
            <a:r>
              <a:rPr kumimoji="1" lang="zh-CN" altLang="en-US" dirty="0"/>
              <a:t>是基于全虚拟化的开源技术，近些年成为业界的主流，主要的厂商有深信服、华三和华为。剩下的是那种都是私有技术，</a:t>
            </a:r>
            <a:r>
              <a:rPr kumimoji="1" lang="en-US" altLang="zh-CN" dirty="0" err="1"/>
              <a:t>EXSi</a:t>
            </a:r>
            <a:r>
              <a:rPr kumimoji="1" lang="zh-CN" altLang="en-US" dirty="0"/>
              <a:t>是</a:t>
            </a:r>
            <a:r>
              <a:rPr kumimoji="1" lang="en-US" altLang="zh-CN" dirty="0"/>
              <a:t>VMware</a:t>
            </a:r>
            <a:r>
              <a:rPr kumimoji="1" lang="zh-CN" altLang="en-US" dirty="0"/>
              <a:t>的全虚拟化技术，</a:t>
            </a:r>
            <a:r>
              <a:rPr kumimoji="1" lang="en-US" altLang="zh-CN" dirty="0"/>
              <a:t>XEN</a:t>
            </a:r>
            <a:r>
              <a:rPr kumimoji="1" lang="zh-CN" altLang="en-US" dirty="0"/>
              <a:t>是思杰的半虚拟化技术，</a:t>
            </a:r>
            <a:r>
              <a:rPr kumimoji="1" lang="en-US" altLang="zh-CN" dirty="0"/>
              <a:t>Hyper-V</a:t>
            </a:r>
            <a:r>
              <a:rPr kumimoji="1" lang="zh-CN" altLang="en-US" dirty="0"/>
              <a:t>是微软的半虚拟化技术。</a:t>
            </a:r>
            <a:endParaRPr kumimoji="1" lang="en-US" altLang="zh-CN" dirty="0"/>
          </a:p>
          <a:p>
            <a:r>
              <a:rPr kumimoji="1" lang="zh-CN" altLang="en-US" dirty="0"/>
              <a:t>这几种技术我简单</a:t>
            </a:r>
            <a:r>
              <a:rPr kumimoji="1" lang="en-US" altLang="zh-CN" dirty="0"/>
              <a:t>=</a:t>
            </a:r>
            <a:r>
              <a:rPr kumimoji="1" lang="zh-CN" altLang="en-US" dirty="0"/>
              <a:t>带过，后面的企业级云课程中将详细分析他们之间的优缺点。</a:t>
            </a:r>
            <a:endParaRPr kumimoji="1" lang="en-US" altLang="zh-CN" dirty="0"/>
          </a:p>
        </p:txBody>
      </p:sp>
      <p:sp>
        <p:nvSpPr>
          <p:cNvPr id="4" name="幻灯片编号占位符 3"/>
          <p:cNvSpPr>
            <a:spLocks noGrp="1"/>
          </p:cNvSpPr>
          <p:nvPr>
            <p:ph type="sldNum" sz="quarter" idx="10"/>
          </p:nvPr>
        </p:nvSpPr>
        <p:spPr/>
        <p:txBody>
          <a:bodyPr/>
          <a:lstStyle/>
          <a:p>
            <a:fld id="{752A8744-003F-C948-90C1-4847B4790571}" type="slidenum">
              <a:rPr kumimoji="1" lang="zh-CN" altLang="en-US" smtClean="0"/>
              <a:t>21</a:t>
            </a:fld>
            <a:endParaRPr kumimoji="1"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非</a:t>
            </a:r>
            <a:r>
              <a:rPr kumimoji="1" lang="en-US" altLang="zh-CN" dirty="0"/>
              <a:t>x86</a:t>
            </a:r>
            <a:r>
              <a:rPr kumimoji="1" lang="zh-CN" altLang="en-US" dirty="0"/>
              <a:t>架构的服务器其实就是</a:t>
            </a:r>
            <a:r>
              <a:rPr kumimoji="1" lang="en-US" altLang="zh-CN" dirty="0"/>
              <a:t>Unix</a:t>
            </a:r>
            <a:r>
              <a:rPr kumimoji="1" lang="zh-CN" altLang="en-US" dirty="0"/>
              <a:t>服务器，也就是我们日常所说的小型机。</a:t>
            </a:r>
            <a:endParaRPr kumimoji="1" lang="en-US" altLang="zh-CN" dirty="0"/>
          </a:p>
          <a:p>
            <a:r>
              <a:rPr kumimoji="1" lang="zh-CN" altLang="en-US" dirty="0"/>
              <a:t>和</a:t>
            </a:r>
            <a:r>
              <a:rPr kumimoji="1" lang="en-US" altLang="zh-CN" dirty="0"/>
              <a:t>x86</a:t>
            </a:r>
            <a:r>
              <a:rPr kumimoji="1" lang="zh-CN" altLang="en-US" dirty="0"/>
              <a:t>架构服务器的主要区别是小型机不是一个通用机，通常小型机都带有自己专用的</a:t>
            </a:r>
            <a:r>
              <a:rPr kumimoji="1" lang="en-US" altLang="zh-CN" dirty="0"/>
              <a:t>CPU</a:t>
            </a:r>
            <a:r>
              <a:rPr kumimoji="1" lang="zh-CN" altLang="en-US" dirty="0"/>
              <a:t>和操作系统。</a:t>
            </a:r>
            <a:endParaRPr kumimoji="1" lang="en-US" altLang="zh-CN" dirty="0"/>
          </a:p>
          <a:p>
            <a:r>
              <a:rPr kumimoji="1" lang="zh-CN" altLang="en-US" dirty="0"/>
              <a:t>在服务器发展的初期，小型机占有很大的市场份额，并以其安全性、可靠性和高性能等特性为用户所接受。</a:t>
            </a:r>
            <a:endParaRPr kumimoji="1" lang="en-US" altLang="zh-CN" dirty="0"/>
          </a:p>
          <a:p>
            <a:r>
              <a:rPr kumimoji="1" lang="zh-CN" altLang="en-US" dirty="0"/>
              <a:t>那小型机究竟长啥样，从外观上来看其实和机架式服务器基本上长得一样。这个图的</a:t>
            </a:r>
            <a:r>
              <a:rPr kumimoji="1" lang="en-US" altLang="zh-CN" dirty="0"/>
              <a:t>IBM</a:t>
            </a:r>
            <a:r>
              <a:rPr kumimoji="1" lang="zh-CN" altLang="en-US" dirty="0"/>
              <a:t>的小型机，业界主要的小型机厂商有</a:t>
            </a:r>
            <a:r>
              <a:rPr kumimoji="1" lang="en-US" altLang="zh-CN" dirty="0"/>
              <a:t>IBM</a:t>
            </a:r>
            <a:r>
              <a:rPr kumimoji="1" lang="zh-CN" altLang="en-US" dirty="0"/>
              <a:t>、</a:t>
            </a:r>
            <a:r>
              <a:rPr kumimoji="1" lang="en-US" altLang="zh-CN" dirty="0"/>
              <a:t>HP</a:t>
            </a:r>
            <a:r>
              <a:rPr kumimoji="1" lang="zh-CN" altLang="en-US" dirty="0"/>
              <a:t>和</a:t>
            </a:r>
            <a:r>
              <a:rPr kumimoji="1" lang="en-US" altLang="zh-CN" dirty="0"/>
              <a:t>SUN</a:t>
            </a:r>
            <a:r>
              <a:rPr kumimoji="1" lang="zh-CN" altLang="en-US" dirty="0"/>
              <a:t>。</a:t>
            </a:r>
            <a:r>
              <a:rPr kumimoji="1" lang="en-US" altLang="zh-CN" dirty="0"/>
              <a:t>IBM</a:t>
            </a:r>
            <a:r>
              <a:rPr kumimoji="1" lang="zh-CN" altLang="en-US" dirty="0"/>
              <a:t>和</a:t>
            </a:r>
            <a:r>
              <a:rPr kumimoji="1" lang="en-US" altLang="zh-CN" dirty="0"/>
              <a:t>HP</a:t>
            </a:r>
            <a:r>
              <a:rPr kumimoji="1" lang="zh-CN" altLang="en-US" dirty="0"/>
              <a:t>也做</a:t>
            </a:r>
            <a:r>
              <a:rPr kumimoji="1" lang="en-US" altLang="zh-CN" dirty="0"/>
              <a:t>x86</a:t>
            </a:r>
            <a:r>
              <a:rPr kumimoji="1" lang="zh-CN" altLang="en-US" dirty="0"/>
              <a:t>服务器现在在用户端也能碰到，但是</a:t>
            </a:r>
            <a:r>
              <a:rPr kumimoji="1" lang="en-US" altLang="zh-CN" dirty="0"/>
              <a:t>SUN</a:t>
            </a:r>
            <a:r>
              <a:rPr kumimoji="1" lang="zh-CN" altLang="en-US" dirty="0"/>
              <a:t>被</a:t>
            </a:r>
            <a:r>
              <a:rPr kumimoji="1" lang="en-US" altLang="zh-CN" dirty="0"/>
              <a:t>Oracle</a:t>
            </a:r>
            <a:r>
              <a:rPr kumimoji="1" lang="zh-CN" altLang="en-US" dirty="0"/>
              <a:t>收购后基本上在服务器市场销声匿迹了。</a:t>
            </a:r>
            <a:endParaRPr kumimoji="1" lang="en-US" altLang="zh-CN" dirty="0"/>
          </a:p>
          <a:p>
            <a:r>
              <a:rPr kumimoji="1" lang="zh-CN" altLang="en-US" dirty="0"/>
              <a:t>小型机被用户所看好的主要特征是</a:t>
            </a:r>
            <a:r>
              <a:rPr kumimoji="1" lang="en-US" altLang="zh-CN" dirty="0"/>
              <a:t>RAS</a:t>
            </a:r>
            <a:r>
              <a:rPr kumimoji="1" lang="zh-CN" altLang="en-US" dirty="0"/>
              <a:t>，也就是高可靠性、高可用性和高服务性。随着近年来的</a:t>
            </a:r>
            <a:r>
              <a:rPr kumimoji="1" lang="en-US" altLang="zh-CN" dirty="0"/>
              <a:t>CPU</a:t>
            </a:r>
            <a:r>
              <a:rPr kumimoji="1" lang="zh-CN" altLang="en-US" dirty="0"/>
              <a:t>的飞速发展，</a:t>
            </a:r>
            <a:r>
              <a:rPr kumimoji="1" lang="en-US" altLang="zh-CN" dirty="0"/>
              <a:t>Windows</a:t>
            </a:r>
            <a:r>
              <a:rPr kumimoji="1" lang="zh-CN" altLang="en-US" dirty="0"/>
              <a:t>和</a:t>
            </a:r>
            <a:r>
              <a:rPr kumimoji="1" lang="en-US" altLang="zh-CN" dirty="0"/>
              <a:t>Linux</a:t>
            </a:r>
            <a:r>
              <a:rPr kumimoji="1" lang="zh-CN" altLang="en-US" dirty="0"/>
              <a:t>的不断更新迭代，</a:t>
            </a:r>
            <a:r>
              <a:rPr kumimoji="1" lang="en-US" altLang="zh-CN" dirty="0"/>
              <a:t>x86</a:t>
            </a:r>
            <a:r>
              <a:rPr kumimoji="1" lang="zh-CN" altLang="en-US" dirty="0"/>
              <a:t>服务器在可靠性、可用性和服务性上也已逐渐赶上甚至超过小型机，这也是近些年</a:t>
            </a:r>
            <a:r>
              <a:rPr kumimoji="1" lang="en-US" altLang="zh-CN" dirty="0"/>
              <a:t>x86</a:t>
            </a:r>
            <a:r>
              <a:rPr kumimoji="1" lang="zh-CN" altLang="en-US" dirty="0"/>
              <a:t>服务器大行其道的主要原因。</a:t>
            </a:r>
          </a:p>
        </p:txBody>
      </p:sp>
      <p:sp>
        <p:nvSpPr>
          <p:cNvPr id="4" name="幻灯片编号占位符 3"/>
          <p:cNvSpPr>
            <a:spLocks noGrp="1"/>
          </p:cNvSpPr>
          <p:nvPr>
            <p:ph type="sldNum" sz="quarter" idx="10"/>
          </p:nvPr>
        </p:nvSpPr>
        <p:spPr/>
        <p:txBody>
          <a:bodyPr/>
          <a:lstStyle/>
          <a:p>
            <a:fld id="{752A8744-003F-C948-90C1-4847B4790571}" type="slidenum">
              <a:rPr kumimoji="1" lang="zh-CN" altLang="en-US" smtClean="0"/>
              <a:t>7</a:t>
            </a:fld>
            <a:endParaRPr kumimoji="1"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不管是</a:t>
            </a:r>
            <a:r>
              <a:rPr lang="en-US" altLang="zh-CN" sz="1200" b="0" i="0" kern="1200" dirty="0">
                <a:solidFill>
                  <a:schemeClr val="tx1"/>
                </a:solidFill>
                <a:effectLst/>
                <a:latin typeface="+mn-lt"/>
                <a:ea typeface="+mn-ea"/>
                <a:cs typeface="+mn-cs"/>
              </a:rPr>
              <a:t>x86</a:t>
            </a:r>
            <a:r>
              <a:rPr lang="zh-CN" altLang="en-US" sz="1200" b="0" i="0" kern="1200" dirty="0">
                <a:solidFill>
                  <a:schemeClr val="tx1"/>
                </a:solidFill>
                <a:effectLst/>
                <a:latin typeface="+mn-lt"/>
                <a:ea typeface="+mn-ea"/>
                <a:cs typeface="+mn-cs"/>
              </a:rPr>
              <a:t>服务器还是小型机，主要都是由</a:t>
            </a:r>
            <a:r>
              <a:rPr lang="en-US" altLang="zh-CN" sz="1200" b="0" i="0" kern="1200" dirty="0">
                <a:solidFill>
                  <a:schemeClr val="tx1"/>
                </a:solidFill>
                <a:effectLst/>
                <a:latin typeface="+mn-lt"/>
                <a:ea typeface="+mn-ea"/>
                <a:cs typeface="+mn-cs"/>
              </a:rPr>
              <a:t>CPU</a:t>
            </a:r>
            <a:r>
              <a:rPr lang="zh-CN" altLang="en-US" sz="1200" b="0" i="0" kern="1200" dirty="0">
                <a:solidFill>
                  <a:schemeClr val="tx1"/>
                </a:solidFill>
                <a:effectLst/>
                <a:latin typeface="+mn-lt"/>
                <a:ea typeface="+mn-ea"/>
                <a:cs typeface="+mn-cs"/>
              </a:rPr>
              <a:t>、内存和硬盘等核心组件组成的，接下来我以更常用的</a:t>
            </a:r>
            <a:r>
              <a:rPr lang="en-US" altLang="zh-CN" sz="1200" b="0" i="0" kern="1200" dirty="0">
                <a:solidFill>
                  <a:schemeClr val="tx1"/>
                </a:solidFill>
                <a:effectLst/>
                <a:latin typeface="+mn-lt"/>
                <a:ea typeface="+mn-ea"/>
                <a:cs typeface="+mn-cs"/>
              </a:rPr>
              <a:t>x86</a:t>
            </a:r>
            <a:r>
              <a:rPr lang="zh-CN" altLang="en-US" sz="1200" b="0" i="0" kern="1200" dirty="0">
                <a:solidFill>
                  <a:schemeClr val="tx1"/>
                </a:solidFill>
                <a:effectLst/>
                <a:latin typeface="+mn-lt"/>
                <a:ea typeface="+mn-ea"/>
                <a:cs typeface="+mn-cs"/>
              </a:rPr>
              <a:t>服务器为例，分别介绍下服务器的各主要组件。</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首先是</a:t>
            </a:r>
            <a:r>
              <a:rPr lang="en-US" altLang="zh-CN" sz="1200" b="0" i="0" kern="1200" dirty="0">
                <a:solidFill>
                  <a:schemeClr val="tx1"/>
                </a:solidFill>
                <a:effectLst/>
                <a:latin typeface="+mn-lt"/>
                <a:ea typeface="+mn-ea"/>
                <a:cs typeface="+mn-cs"/>
              </a:rPr>
              <a:t>CPU</a:t>
            </a:r>
            <a:r>
              <a:rPr lang="zh-CN" altLang="en-US" sz="1200" b="0" i="0" kern="1200" dirty="0">
                <a:solidFill>
                  <a:schemeClr val="tx1"/>
                </a:solidFill>
                <a:effectLst/>
                <a:latin typeface="+mn-lt"/>
                <a:ea typeface="+mn-ea"/>
                <a:cs typeface="+mn-cs"/>
              </a:rPr>
              <a:t>，中央处理器。是整个服务器的大脑，负责整个服务器的运转处理。</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主要的参数有两个：</a:t>
            </a:r>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）主频：表示</a:t>
            </a:r>
            <a:r>
              <a:rPr lang="en-US" altLang="zh-CN" sz="1200" b="0" i="0" kern="1200" dirty="0">
                <a:solidFill>
                  <a:schemeClr val="tx1"/>
                </a:solidFill>
                <a:effectLst/>
                <a:latin typeface="+mn-lt"/>
                <a:ea typeface="+mn-ea"/>
                <a:cs typeface="+mn-cs"/>
              </a:rPr>
              <a:t>CPU</a:t>
            </a:r>
            <a:r>
              <a:rPr lang="zh-CN" altLang="en-US" sz="1200" b="0" i="0" kern="1200" dirty="0">
                <a:solidFill>
                  <a:schemeClr val="tx1"/>
                </a:solidFill>
                <a:effectLst/>
                <a:latin typeface="+mn-lt"/>
                <a:ea typeface="+mn-ea"/>
                <a:cs typeface="+mn-cs"/>
              </a:rPr>
              <a:t>的处理频率，也就是处理速度，服务器主频越高意味着处理起来更快；这里面还有一个超频的概念，如果</a:t>
            </a:r>
            <a:r>
              <a:rPr lang="en-US" altLang="zh-CN" sz="1200" b="0" i="0" kern="1200" dirty="0">
                <a:solidFill>
                  <a:schemeClr val="tx1"/>
                </a:solidFill>
                <a:effectLst/>
                <a:latin typeface="+mn-lt"/>
                <a:ea typeface="+mn-ea"/>
                <a:cs typeface="+mn-cs"/>
              </a:rPr>
              <a:t>CPU</a:t>
            </a:r>
            <a:r>
              <a:rPr lang="zh-CN" altLang="en-US" sz="1200" b="0" i="0" kern="1200" dirty="0">
                <a:solidFill>
                  <a:schemeClr val="tx1"/>
                </a:solidFill>
                <a:effectLst/>
                <a:latin typeface="+mn-lt"/>
                <a:ea typeface="+mn-ea"/>
                <a:cs typeface="+mn-cs"/>
              </a:rPr>
              <a:t>支持超频，在某些环境下</a:t>
            </a:r>
            <a:r>
              <a:rPr lang="en-US" altLang="zh-CN" sz="1200" b="0" i="0" kern="1200" dirty="0">
                <a:solidFill>
                  <a:schemeClr val="tx1"/>
                </a:solidFill>
                <a:effectLst/>
                <a:latin typeface="+mn-lt"/>
                <a:ea typeface="+mn-ea"/>
                <a:cs typeface="+mn-cs"/>
              </a:rPr>
              <a:t>CPU</a:t>
            </a:r>
            <a:r>
              <a:rPr lang="zh-CN" altLang="en-US" sz="1200" b="0" i="0" kern="1200" dirty="0">
                <a:solidFill>
                  <a:schemeClr val="tx1"/>
                </a:solidFill>
                <a:effectLst/>
                <a:latin typeface="+mn-lt"/>
                <a:ea typeface="+mn-ea"/>
                <a:cs typeface="+mn-cs"/>
              </a:rPr>
              <a:t>是能够超速行驶的。</a:t>
            </a:r>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）核数：表示</a:t>
            </a:r>
            <a:r>
              <a:rPr lang="en-US" altLang="zh-CN" sz="1200" b="0" i="0" kern="1200" dirty="0">
                <a:solidFill>
                  <a:schemeClr val="tx1"/>
                </a:solidFill>
                <a:effectLst/>
                <a:latin typeface="+mn-lt"/>
                <a:ea typeface="+mn-ea"/>
                <a:cs typeface="+mn-cs"/>
              </a:rPr>
              <a:t>CPU</a:t>
            </a:r>
            <a:r>
              <a:rPr lang="zh-CN" altLang="en-US" sz="1200" b="0" i="0" kern="1200" dirty="0">
                <a:solidFill>
                  <a:schemeClr val="tx1"/>
                </a:solidFill>
                <a:effectLst/>
                <a:latin typeface="+mn-lt"/>
                <a:ea typeface="+mn-ea"/>
                <a:cs typeface="+mn-cs"/>
              </a:rPr>
              <a:t>并行处理的能力，核数越多在一个时间内就能够接受更多的处理任务；同样的也有一个超线程的概念，</a:t>
            </a:r>
            <a:r>
              <a:rPr lang="en-US" altLang="zh-CN" sz="1200" b="0" i="0" kern="1200" dirty="0">
                <a:solidFill>
                  <a:schemeClr val="tx1"/>
                </a:solidFill>
                <a:effectLst/>
                <a:latin typeface="+mn-lt"/>
                <a:ea typeface="+mn-ea"/>
                <a:cs typeface="+mn-cs"/>
              </a:rPr>
              <a:t>CPU</a:t>
            </a:r>
            <a:r>
              <a:rPr lang="zh-CN" altLang="en-US" sz="1200" b="0" i="0" kern="1200" dirty="0">
                <a:solidFill>
                  <a:schemeClr val="tx1"/>
                </a:solidFill>
                <a:effectLst/>
                <a:latin typeface="+mn-lt"/>
                <a:ea typeface="+mn-ea"/>
                <a:cs typeface="+mn-cs"/>
              </a:rPr>
              <a:t>如果支持超线程那么一个核能够同时处理两个任务，也就是它能够“高负荷”处理。</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除了主频核数这两个经典的参数外，为了适应虚拟化技术的发展，还推出了</a:t>
            </a:r>
            <a:r>
              <a:rPr lang="en-US" altLang="zh-CN" sz="1200" b="0" i="0" kern="1200" dirty="0">
                <a:solidFill>
                  <a:schemeClr val="tx1"/>
                </a:solidFill>
                <a:effectLst/>
                <a:latin typeface="+mn-lt"/>
                <a:ea typeface="+mn-ea"/>
                <a:cs typeface="+mn-cs"/>
              </a:rPr>
              <a:t>VT</a:t>
            </a:r>
            <a:r>
              <a:rPr lang="zh-CN" altLang="en-US" sz="1200" b="0" i="0" kern="1200" dirty="0">
                <a:solidFill>
                  <a:schemeClr val="tx1"/>
                </a:solidFill>
                <a:effectLst/>
                <a:latin typeface="+mn-lt"/>
                <a:ea typeface="+mn-ea"/>
                <a:cs typeface="+mn-cs"/>
              </a:rPr>
              <a:t>技术，能够提升整个虚拟化的性能。</a:t>
            </a:r>
            <a:r>
              <a:rPr lang="en-US" altLang="zh-CN" sz="1200" b="0" i="0" kern="1200" dirty="0">
                <a:solidFill>
                  <a:schemeClr val="tx1"/>
                </a:solidFill>
                <a:effectLst/>
                <a:latin typeface="+mn-lt"/>
                <a:ea typeface="+mn-ea"/>
                <a:cs typeface="+mn-cs"/>
              </a:rPr>
              <a:t>Intel</a:t>
            </a:r>
            <a:r>
              <a:rPr lang="zh-CN" altLang="en-US" sz="1200" b="0" i="0" kern="1200" dirty="0">
                <a:solidFill>
                  <a:schemeClr val="tx1"/>
                </a:solidFill>
                <a:effectLst/>
                <a:latin typeface="+mn-lt"/>
                <a:ea typeface="+mn-ea"/>
                <a:cs typeface="+mn-cs"/>
              </a:rPr>
              <a:t>是</a:t>
            </a:r>
            <a:r>
              <a:rPr lang="en-US" altLang="zh-CN" sz="1200" b="0" i="0" kern="1200" dirty="0">
                <a:solidFill>
                  <a:schemeClr val="tx1"/>
                </a:solidFill>
                <a:effectLst/>
                <a:latin typeface="+mn-lt"/>
                <a:ea typeface="+mn-ea"/>
                <a:cs typeface="+mn-cs"/>
              </a:rPr>
              <a:t>VT-x</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TV-d</a:t>
            </a:r>
            <a:r>
              <a:rPr lang="zh-CN" altLang="en-US" sz="1200" b="0" i="0" kern="1200" dirty="0">
                <a:solidFill>
                  <a:schemeClr val="tx1"/>
                </a:solidFill>
                <a:effectLst/>
                <a:latin typeface="+mn-lt"/>
                <a:ea typeface="+mn-ea"/>
                <a:cs typeface="+mn-cs"/>
              </a:rPr>
              <a:t>和</a:t>
            </a:r>
            <a:r>
              <a:rPr lang="en-US" altLang="zh-CN" sz="1200" b="0" i="0" kern="1200" dirty="0">
                <a:solidFill>
                  <a:schemeClr val="tx1"/>
                </a:solidFill>
                <a:effectLst/>
                <a:latin typeface="+mn-lt"/>
                <a:ea typeface="+mn-ea"/>
                <a:cs typeface="+mn-cs"/>
              </a:rPr>
              <a:t>VT-c</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AMD</a:t>
            </a:r>
            <a:r>
              <a:rPr lang="zh-CN" altLang="en-US" sz="1200" b="0" i="0" kern="1200" dirty="0">
                <a:solidFill>
                  <a:schemeClr val="tx1"/>
                </a:solidFill>
                <a:effectLst/>
                <a:latin typeface="+mn-lt"/>
                <a:ea typeface="+mn-ea"/>
                <a:cs typeface="+mn-cs"/>
              </a:rPr>
              <a:t>主要是</a:t>
            </a:r>
            <a:r>
              <a:rPr lang="en-US" altLang="zh-CN" sz="1200" b="0" i="0" kern="1200" dirty="0">
                <a:solidFill>
                  <a:schemeClr val="tx1"/>
                </a:solidFill>
                <a:effectLst/>
                <a:latin typeface="+mn-lt"/>
                <a:ea typeface="+mn-ea"/>
                <a:cs typeface="+mn-cs"/>
              </a:rPr>
              <a:t>AMD-v</a:t>
            </a:r>
            <a:r>
              <a:rPr lang="zh-CN" altLang="en-US" sz="1200" b="0" i="0" kern="1200" dirty="0">
                <a:solidFill>
                  <a:schemeClr val="tx1"/>
                </a:solidFill>
                <a:effectLst/>
                <a:latin typeface="+mn-lt"/>
                <a:ea typeface="+mn-ea"/>
                <a:cs typeface="+mn-cs"/>
              </a:rPr>
              <a:t>技术。</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a:t>
            </a:r>
            <a:r>
              <a:rPr lang="en-US" altLang="zh-CN" sz="1200" b="0" i="0" kern="1200" dirty="0" err="1">
                <a:solidFill>
                  <a:schemeClr val="tx1"/>
                </a:solidFill>
                <a:effectLst/>
                <a:latin typeface="+mn-lt"/>
                <a:ea typeface="+mn-ea"/>
                <a:cs typeface="+mn-cs"/>
              </a:rPr>
              <a:t>IntelVT</a:t>
            </a:r>
            <a:r>
              <a:rPr lang="en-US" altLang="zh-CN" sz="1200" b="0" i="0" kern="1200" dirty="0">
                <a:solidFill>
                  <a:schemeClr val="tx1"/>
                </a:solidFill>
                <a:effectLst/>
                <a:latin typeface="+mn-lt"/>
                <a:ea typeface="+mn-ea"/>
                <a:cs typeface="+mn-cs"/>
              </a:rPr>
              <a:t>-x</a:t>
            </a:r>
            <a:r>
              <a:rPr lang="zh-CN" altLang="en-US" sz="1200" b="0" i="0" kern="1200" dirty="0">
                <a:solidFill>
                  <a:schemeClr val="tx1"/>
                </a:solidFill>
                <a:effectLst/>
                <a:latin typeface="+mn-lt"/>
                <a:ea typeface="+mn-ea"/>
                <a:cs typeface="+mn-cs"/>
              </a:rPr>
              <a:t>技术：增强处理器的</a:t>
            </a:r>
            <a:r>
              <a:rPr lang="en-US" altLang="zh-CN" sz="1200" b="0" i="0" kern="1200" dirty="0">
                <a:solidFill>
                  <a:schemeClr val="tx1"/>
                </a:solidFill>
                <a:effectLst/>
                <a:latin typeface="+mn-lt"/>
                <a:ea typeface="+mn-ea"/>
                <a:cs typeface="+mn-cs"/>
              </a:rPr>
              <a:t>VT</a:t>
            </a:r>
            <a:r>
              <a:rPr lang="zh-CN" altLang="en-US" sz="1200" b="0" i="0" kern="1200" dirty="0">
                <a:solidFill>
                  <a:schemeClr val="tx1"/>
                </a:solidFill>
                <a:effectLst/>
                <a:latin typeface="+mn-lt"/>
                <a:ea typeface="+mn-ea"/>
                <a:cs typeface="+mn-cs"/>
              </a:rPr>
              <a:t>虚拟化技术，包括</a:t>
            </a:r>
            <a:r>
              <a:rPr lang="en-US" altLang="zh-CN" sz="1200" b="0" i="0" kern="1200" dirty="0" err="1">
                <a:solidFill>
                  <a:schemeClr val="tx1"/>
                </a:solidFill>
                <a:effectLst/>
                <a:latin typeface="+mn-lt"/>
                <a:ea typeface="+mn-ea"/>
                <a:cs typeface="+mn-cs"/>
              </a:rPr>
              <a:t>IntelVTFlexPriority</a:t>
            </a:r>
            <a:r>
              <a:rPr lang="zh-CN" altLang="en-US" sz="1200" b="0" i="0" kern="1200" dirty="0">
                <a:solidFill>
                  <a:schemeClr val="tx1"/>
                </a:solidFill>
                <a:effectLst/>
                <a:latin typeface="+mn-lt"/>
                <a:ea typeface="+mn-ea"/>
                <a:cs typeface="+mn-cs"/>
              </a:rPr>
              <a:t>、</a:t>
            </a:r>
            <a:r>
              <a:rPr lang="en-US" altLang="zh-CN" sz="1200" b="0" i="0" kern="1200" dirty="0" err="1">
                <a:solidFill>
                  <a:schemeClr val="tx1"/>
                </a:solidFill>
                <a:effectLst/>
                <a:latin typeface="+mn-lt"/>
                <a:ea typeface="+mn-ea"/>
                <a:cs typeface="+mn-cs"/>
              </a:rPr>
              <a:t>IntelVTFlexMigration</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Intel</a:t>
            </a:r>
            <a:r>
              <a:rPr lang="zh-CN" altLang="en-US" sz="1200" b="0" i="0" kern="1200" dirty="0">
                <a:solidFill>
                  <a:schemeClr val="tx1"/>
                </a:solidFill>
                <a:effectLst/>
                <a:latin typeface="+mn-lt"/>
                <a:ea typeface="+mn-ea"/>
                <a:cs typeface="+mn-cs"/>
              </a:rPr>
              <a:t>虚拟化灵活迁移技术）、</a:t>
            </a:r>
            <a:r>
              <a:rPr lang="en-US" altLang="zh-CN" sz="1200" b="0" i="0" kern="1200" dirty="0" err="1">
                <a:solidFill>
                  <a:schemeClr val="tx1"/>
                </a:solidFill>
                <a:effectLst/>
                <a:latin typeface="+mn-lt"/>
                <a:ea typeface="+mn-ea"/>
                <a:cs typeface="+mn-cs"/>
              </a:rPr>
              <a:t>ExtendedPageTables</a:t>
            </a:r>
            <a:r>
              <a:rPr lang="zh-CN" altLang="en-US" sz="1200" b="0" i="0" kern="1200" dirty="0">
                <a:solidFill>
                  <a:schemeClr val="tx1"/>
                </a:solidFill>
                <a:effectLst/>
                <a:latin typeface="+mn-lt"/>
                <a:ea typeface="+mn-ea"/>
                <a:cs typeface="+mn-cs"/>
              </a:rPr>
              <a:t>（</a:t>
            </a:r>
            <a:r>
              <a:rPr lang="en-US" altLang="zh-CN" sz="1200" b="0" i="0" kern="1200" dirty="0" err="1">
                <a:solidFill>
                  <a:schemeClr val="tx1"/>
                </a:solidFill>
                <a:effectLst/>
                <a:latin typeface="+mn-lt"/>
                <a:ea typeface="+mn-ea"/>
                <a:cs typeface="+mn-cs"/>
              </a:rPr>
              <a:t>IntelVT</a:t>
            </a:r>
            <a:r>
              <a:rPr lang="zh-CN" altLang="en-US" sz="1200" b="0" i="0" kern="1200" dirty="0">
                <a:solidFill>
                  <a:schemeClr val="tx1"/>
                </a:solidFill>
                <a:effectLst/>
                <a:latin typeface="+mn-lt"/>
                <a:ea typeface="+mn-ea"/>
                <a:cs typeface="+mn-cs"/>
              </a:rPr>
              <a:t>扩展页表）。</a:t>
            </a:r>
            <a:endParaRPr lang="en-US" altLang="zh-CN" sz="1200" b="0" i="0" kern="1200" dirty="0">
              <a:solidFill>
                <a:schemeClr val="tx1"/>
              </a:solidFill>
              <a:effectLst/>
              <a:latin typeface="+mn-lt"/>
              <a:ea typeface="+mn-ea"/>
              <a:cs typeface="+mn-cs"/>
            </a:endParaRPr>
          </a:p>
          <a:p>
            <a:r>
              <a:rPr lang="en-US" altLang="zh-CN" sz="1200" b="0" i="0" kern="1200" dirty="0" err="1">
                <a:solidFill>
                  <a:schemeClr val="tx1"/>
                </a:solidFill>
                <a:effectLst/>
                <a:latin typeface="+mn-lt"/>
                <a:ea typeface="+mn-ea"/>
                <a:cs typeface="+mn-cs"/>
              </a:rPr>
              <a:t>IntelVT</a:t>
            </a:r>
            <a:r>
              <a:rPr lang="en-US" altLang="zh-CN" sz="1200" b="0" i="0" kern="1200" dirty="0">
                <a:solidFill>
                  <a:schemeClr val="tx1"/>
                </a:solidFill>
                <a:effectLst/>
                <a:latin typeface="+mn-lt"/>
                <a:ea typeface="+mn-ea"/>
                <a:cs typeface="+mn-cs"/>
              </a:rPr>
              <a:t>-d</a:t>
            </a:r>
            <a:r>
              <a:rPr lang="zh-CN" altLang="en-US" sz="1200" b="0" i="0" kern="1200" dirty="0">
                <a:solidFill>
                  <a:schemeClr val="tx1"/>
                </a:solidFill>
                <a:effectLst/>
                <a:latin typeface="+mn-lt"/>
                <a:ea typeface="+mn-ea"/>
                <a:cs typeface="+mn-cs"/>
              </a:rPr>
              <a:t>技术：支持直接</a:t>
            </a:r>
            <a:r>
              <a:rPr lang="en-US" altLang="zh-CN" sz="1200" b="0" i="0" kern="1200" dirty="0">
                <a:solidFill>
                  <a:schemeClr val="tx1"/>
                </a:solidFill>
                <a:effectLst/>
                <a:latin typeface="+mn-lt"/>
                <a:ea typeface="+mn-ea"/>
                <a:cs typeface="+mn-cs"/>
              </a:rPr>
              <a:t>I/O</a:t>
            </a:r>
            <a:r>
              <a:rPr lang="zh-CN" altLang="en-US" sz="1200" b="0" i="0" kern="1200" dirty="0">
                <a:solidFill>
                  <a:schemeClr val="tx1"/>
                </a:solidFill>
                <a:effectLst/>
                <a:latin typeface="+mn-lt"/>
                <a:ea typeface="+mn-ea"/>
                <a:cs typeface="+mn-cs"/>
              </a:rPr>
              <a:t>访问的</a:t>
            </a:r>
            <a:r>
              <a:rPr lang="en-US" altLang="zh-CN" sz="1200" b="0" i="0" kern="1200" dirty="0" err="1">
                <a:solidFill>
                  <a:schemeClr val="tx1"/>
                </a:solidFill>
                <a:effectLst/>
                <a:latin typeface="+mn-lt"/>
                <a:ea typeface="+mn-ea"/>
                <a:cs typeface="+mn-cs"/>
              </a:rPr>
              <a:t>IntelVT</a:t>
            </a:r>
            <a:r>
              <a:rPr lang="zh-CN" altLang="en-US" sz="1200" b="0" i="0" kern="1200" dirty="0">
                <a:solidFill>
                  <a:schemeClr val="tx1"/>
                </a:solidFill>
                <a:effectLst/>
                <a:latin typeface="+mn-lt"/>
                <a:ea typeface="+mn-ea"/>
                <a:cs typeface="+mn-cs"/>
              </a:rPr>
              <a:t>虚拟化技术。</a:t>
            </a:r>
          </a:p>
          <a:p>
            <a:r>
              <a:rPr lang="en-US" altLang="zh-CN" sz="1200" b="0" i="0" kern="1200" dirty="0" err="1">
                <a:solidFill>
                  <a:schemeClr val="tx1"/>
                </a:solidFill>
                <a:effectLst/>
                <a:latin typeface="+mn-lt"/>
                <a:ea typeface="+mn-ea"/>
                <a:cs typeface="+mn-cs"/>
              </a:rPr>
              <a:t>IntelVT</a:t>
            </a:r>
            <a:r>
              <a:rPr lang="en-US" altLang="zh-CN" sz="1200" b="0" i="0" kern="1200" dirty="0">
                <a:solidFill>
                  <a:schemeClr val="tx1"/>
                </a:solidFill>
                <a:effectLst/>
                <a:latin typeface="+mn-lt"/>
                <a:ea typeface="+mn-ea"/>
                <a:cs typeface="+mn-cs"/>
              </a:rPr>
              <a:t>-c</a:t>
            </a:r>
            <a:r>
              <a:rPr lang="zh-CN" altLang="en-US" sz="1200" b="0" i="0" kern="1200" dirty="0">
                <a:solidFill>
                  <a:schemeClr val="tx1"/>
                </a:solidFill>
                <a:effectLst/>
                <a:latin typeface="+mn-lt"/>
                <a:ea typeface="+mn-ea"/>
                <a:cs typeface="+mn-cs"/>
              </a:rPr>
              <a:t>技术：支持网络连接的</a:t>
            </a:r>
            <a:r>
              <a:rPr lang="en-US" altLang="zh-CN" sz="1200" b="0" i="0" kern="1200" dirty="0">
                <a:solidFill>
                  <a:schemeClr val="tx1"/>
                </a:solidFill>
                <a:effectLst/>
                <a:latin typeface="+mn-lt"/>
                <a:ea typeface="+mn-ea"/>
                <a:cs typeface="+mn-cs"/>
              </a:rPr>
              <a:t>Intel</a:t>
            </a:r>
            <a:r>
              <a:rPr lang="zh-CN" altLang="en-US" sz="1200" b="0" i="0" kern="1200" dirty="0">
                <a:solidFill>
                  <a:schemeClr val="tx1"/>
                </a:solidFill>
                <a:effectLst/>
                <a:latin typeface="+mn-lt"/>
                <a:ea typeface="+mn-ea"/>
                <a:cs typeface="+mn-cs"/>
              </a:rPr>
              <a:t>虚拟化技术，包括虚拟机设备队列（</a:t>
            </a:r>
            <a:r>
              <a:rPr lang="en-US" altLang="zh-CN" sz="1200" b="0" i="0" kern="1200" dirty="0" err="1">
                <a:solidFill>
                  <a:schemeClr val="tx1"/>
                </a:solidFill>
                <a:effectLst/>
                <a:latin typeface="+mn-lt"/>
                <a:ea typeface="+mn-ea"/>
                <a:cs typeface="+mn-cs"/>
              </a:rPr>
              <a:t>VMDq</a:t>
            </a:r>
            <a:r>
              <a:rPr lang="zh-CN" altLang="en-US" sz="1200" b="0" i="0" kern="1200" dirty="0">
                <a:solidFill>
                  <a:schemeClr val="tx1"/>
                </a:solidFill>
                <a:effectLst/>
                <a:latin typeface="+mn-lt"/>
                <a:ea typeface="+mn-ea"/>
                <a:cs typeface="+mn-cs"/>
              </a:rPr>
              <a:t>）、虚拟机直接互连（</a:t>
            </a:r>
            <a:r>
              <a:rPr lang="en-US" altLang="zh-CN" sz="1200" b="0" i="0" kern="1200" dirty="0" err="1">
                <a:solidFill>
                  <a:schemeClr val="tx1"/>
                </a:solidFill>
                <a:effectLst/>
                <a:latin typeface="+mn-lt"/>
                <a:ea typeface="+mn-ea"/>
                <a:cs typeface="+mn-cs"/>
              </a:rPr>
              <a:t>VMDc</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a:t>
            </a:r>
            <a:br>
              <a:rPr lang="zh-CN" altLang="en-US" dirty="0"/>
            </a:br>
            <a:endParaRPr kumimoji="1" lang="zh-CN" altLang="en-US" dirty="0"/>
          </a:p>
        </p:txBody>
      </p:sp>
      <p:sp>
        <p:nvSpPr>
          <p:cNvPr id="4" name="幻灯片编号占位符 3"/>
          <p:cNvSpPr>
            <a:spLocks noGrp="1"/>
          </p:cNvSpPr>
          <p:nvPr>
            <p:ph type="sldNum" sz="quarter" idx="10"/>
          </p:nvPr>
        </p:nvSpPr>
        <p:spPr/>
        <p:txBody>
          <a:bodyPr/>
          <a:lstStyle/>
          <a:p>
            <a:fld id="{752A8744-003F-C948-90C1-4847B4790571}" type="slidenum">
              <a:rPr kumimoji="1" lang="zh-CN" altLang="en-US" smtClean="0"/>
              <a:t>8</a:t>
            </a:fld>
            <a:endParaRPr kumimoji="1"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dirty="0">
                <a:latin typeface="Microsoft YaHei" charset="-122"/>
                <a:ea typeface="Microsoft YaHei" charset="-122"/>
              </a:rPr>
              <a:t>除了</a:t>
            </a:r>
            <a:r>
              <a:rPr lang="en-US" altLang="zh-CN" sz="1200" dirty="0">
                <a:latin typeface="Microsoft YaHei" charset="-122"/>
                <a:ea typeface="Microsoft YaHei" charset="-122"/>
              </a:rPr>
              <a:t>CPU</a:t>
            </a:r>
            <a:r>
              <a:rPr lang="zh-CN" altLang="en-US" sz="1200" dirty="0">
                <a:latin typeface="Microsoft YaHei" charset="-122"/>
                <a:ea typeface="Microsoft YaHei" charset="-122"/>
              </a:rPr>
              <a:t>之外，另外一个核心的参数是内存。内存的主要作用是用于存放</a:t>
            </a:r>
            <a:r>
              <a:rPr lang="en-US" altLang="zh-CN" sz="1200" dirty="0">
                <a:latin typeface="Microsoft YaHei" charset="-122"/>
                <a:ea typeface="Microsoft YaHei" charset="-122"/>
              </a:rPr>
              <a:t>CPU</a:t>
            </a:r>
            <a:r>
              <a:rPr lang="zh-CN" altLang="en-US" sz="1200" dirty="0">
                <a:latin typeface="Microsoft YaHei" charset="-122"/>
                <a:ea typeface="Microsoft YaHei" charset="-122"/>
              </a:rPr>
              <a:t>计算所需要的必要数据，所以处理速度也要足够快才行，同样的内存也有频率这么一个概念，用来表示内存的处理速度。</a:t>
            </a:r>
            <a:endParaRPr lang="en-US" altLang="zh-CN" sz="1200" dirty="0">
              <a:latin typeface="Microsoft YaHei" charset="-122"/>
              <a:ea typeface="Microsoft YaHei"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dirty="0">
                <a:latin typeface="Microsoft YaHei" charset="-122"/>
                <a:ea typeface="Microsoft YaHei" charset="-122"/>
              </a:rPr>
              <a:t>内存主要分为</a:t>
            </a:r>
            <a:r>
              <a:rPr lang="en-US" altLang="zh-CN" sz="1200" dirty="0">
                <a:latin typeface="Microsoft YaHei" charset="-122"/>
                <a:ea typeface="Microsoft YaHei" charset="-122"/>
              </a:rPr>
              <a:t>ROM</a:t>
            </a:r>
            <a:r>
              <a:rPr lang="zh-CN" altLang="en-US" sz="1200" dirty="0">
                <a:latin typeface="Microsoft YaHei" charset="-122"/>
                <a:ea typeface="Microsoft YaHei" charset="-122"/>
              </a:rPr>
              <a:t>（只读掉电不丢数据），</a:t>
            </a:r>
            <a:r>
              <a:rPr lang="en-US" altLang="zh-CN" sz="1200" dirty="0">
                <a:latin typeface="Microsoft YaHei" charset="-122"/>
                <a:ea typeface="Microsoft YaHei" charset="-122"/>
              </a:rPr>
              <a:t>RAM</a:t>
            </a:r>
            <a:r>
              <a:rPr lang="zh-CN" altLang="en-US" sz="1200" dirty="0">
                <a:latin typeface="Microsoft YaHei" charset="-122"/>
                <a:ea typeface="Microsoft YaHei" charset="-122"/>
              </a:rPr>
              <a:t>（可读写掉电丢数据），</a:t>
            </a:r>
            <a:r>
              <a:rPr lang="en-US" altLang="zh-CN" sz="1200" dirty="0">
                <a:latin typeface="Microsoft YaHei" charset="-122"/>
                <a:ea typeface="Microsoft YaHei" charset="-122"/>
              </a:rPr>
              <a:t>Cache</a:t>
            </a:r>
            <a:r>
              <a:rPr lang="zh-CN" altLang="en-US" sz="1200" dirty="0">
                <a:latin typeface="Microsoft YaHei" charset="-122"/>
                <a:ea typeface="Microsoft YaHei" charset="-122"/>
              </a:rPr>
              <a:t>（可读写掉电丢数据）。主要用的是</a:t>
            </a:r>
            <a:r>
              <a:rPr lang="en-US" altLang="zh-CN" sz="1200" dirty="0">
                <a:latin typeface="Microsoft YaHei" charset="-122"/>
                <a:ea typeface="Microsoft YaHei" charset="-122"/>
              </a:rPr>
              <a:t>RAM</a:t>
            </a:r>
            <a:r>
              <a:rPr lang="zh-CN" altLang="en-US" sz="1200" dirty="0">
                <a:latin typeface="Microsoft YaHei" charset="-122"/>
                <a:ea typeface="Microsoft YaHei" charset="-122"/>
              </a:rPr>
              <a:t>和</a:t>
            </a:r>
            <a:r>
              <a:rPr lang="en-US" altLang="zh-CN" sz="1200" dirty="0">
                <a:latin typeface="Microsoft YaHei" charset="-122"/>
                <a:ea typeface="Microsoft YaHei" charset="-122"/>
              </a:rPr>
              <a:t>Cache</a:t>
            </a:r>
            <a:r>
              <a:rPr lang="zh-CN" altLang="en-US" sz="1200" dirty="0">
                <a:latin typeface="Microsoft YaHei" charset="-122"/>
                <a:ea typeface="Microsoft YaHei" charset="-122"/>
              </a:rPr>
              <a:t>。</a:t>
            </a:r>
            <a:endParaRPr lang="en-US" altLang="zh-CN" sz="1200" dirty="0">
              <a:latin typeface="Microsoft YaHei" charset="-122"/>
              <a:ea typeface="Microsoft YaHei"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dirty="0">
                <a:latin typeface="Microsoft YaHei" charset="-122"/>
                <a:ea typeface="Microsoft YaHei" charset="-122"/>
              </a:rPr>
              <a:t>内存发展变革总是跟随者</a:t>
            </a:r>
            <a:r>
              <a:rPr lang="en-US" altLang="zh-CN" sz="1200" dirty="0">
                <a:latin typeface="Microsoft YaHei" charset="-122"/>
                <a:ea typeface="Microsoft YaHei" charset="-122"/>
              </a:rPr>
              <a:t>CPU</a:t>
            </a:r>
            <a:r>
              <a:rPr lang="zh-CN" altLang="en-US" sz="1200" dirty="0">
                <a:latin typeface="Microsoft YaHei" charset="-122"/>
                <a:ea typeface="Microsoft YaHei" charset="-122"/>
              </a:rPr>
              <a:t>脚步，当</a:t>
            </a:r>
            <a:r>
              <a:rPr lang="en-US" altLang="zh-CN" sz="1200" dirty="0">
                <a:latin typeface="Microsoft YaHei" charset="-122"/>
                <a:ea typeface="Microsoft YaHei" charset="-122"/>
              </a:rPr>
              <a:t>CPU</a:t>
            </a:r>
            <a:r>
              <a:rPr lang="zh-CN" altLang="en-US" sz="1200" dirty="0">
                <a:latin typeface="Microsoft YaHei" charset="-122"/>
                <a:ea typeface="Microsoft YaHei" charset="-122"/>
              </a:rPr>
              <a:t>推陈出新速度不断提高后，内存的速度满足不了</a:t>
            </a:r>
            <a:r>
              <a:rPr lang="en-US" altLang="zh-CN" sz="1200" dirty="0">
                <a:latin typeface="Microsoft YaHei" charset="-122"/>
                <a:ea typeface="Microsoft YaHei" charset="-122"/>
              </a:rPr>
              <a:t>CPU</a:t>
            </a:r>
            <a:r>
              <a:rPr lang="zh-CN" altLang="en-US" sz="1200" dirty="0">
                <a:latin typeface="Microsoft YaHei" charset="-122"/>
                <a:ea typeface="Microsoft YaHei" charset="-122"/>
              </a:rPr>
              <a:t>的需求就需要做一次改革。主要内存经历了一下几代的变革，现在市场上的内存以</a:t>
            </a:r>
            <a:r>
              <a:rPr lang="en-US" altLang="zh-CN" sz="1200" dirty="0">
                <a:latin typeface="Microsoft YaHei" charset="-122"/>
                <a:ea typeface="Microsoft YaHei" charset="-122"/>
              </a:rPr>
              <a:t>DDR3</a:t>
            </a:r>
            <a:r>
              <a:rPr lang="zh-CN" altLang="en-US" sz="1200" dirty="0">
                <a:latin typeface="Microsoft YaHei" charset="-122"/>
                <a:ea typeface="Microsoft YaHei" charset="-122"/>
              </a:rPr>
              <a:t>和</a:t>
            </a:r>
            <a:r>
              <a:rPr lang="en-US" altLang="zh-CN" sz="1200" dirty="0">
                <a:latin typeface="Microsoft YaHei" charset="-122"/>
                <a:ea typeface="Microsoft YaHei" charset="-122"/>
              </a:rPr>
              <a:t>DDR4</a:t>
            </a:r>
            <a:r>
              <a:rPr lang="zh-CN" altLang="en-US" sz="1200" dirty="0">
                <a:latin typeface="Microsoft YaHei" charset="-122"/>
                <a:ea typeface="Microsoft YaHei" charset="-122"/>
              </a:rPr>
              <a:t>为主，马上就会推出</a:t>
            </a:r>
            <a:r>
              <a:rPr lang="en-US" altLang="zh-CN" sz="1200" dirty="0">
                <a:latin typeface="Microsoft YaHei" charset="-122"/>
                <a:ea typeface="Microsoft YaHei" charset="-122"/>
              </a:rPr>
              <a:t>DDR5</a:t>
            </a:r>
            <a:r>
              <a:rPr lang="zh-CN" altLang="en-US" sz="1200" dirty="0">
                <a:latin typeface="Microsoft YaHei" charset="-122"/>
                <a:ea typeface="Microsoft YaHei" charset="-122"/>
              </a:rPr>
              <a:t>系列。</a:t>
            </a:r>
          </a:p>
          <a:p>
            <a:endParaRPr kumimoji="1" lang="zh-CN" altLang="en-US" dirty="0"/>
          </a:p>
        </p:txBody>
      </p:sp>
      <p:sp>
        <p:nvSpPr>
          <p:cNvPr id="4" name="幻灯片编号占位符 3"/>
          <p:cNvSpPr>
            <a:spLocks noGrp="1"/>
          </p:cNvSpPr>
          <p:nvPr>
            <p:ph type="sldNum" sz="quarter" idx="10"/>
          </p:nvPr>
        </p:nvSpPr>
        <p:spPr/>
        <p:txBody>
          <a:bodyPr/>
          <a:lstStyle/>
          <a:p>
            <a:fld id="{752A8744-003F-C948-90C1-4847B4790571}" type="slidenum">
              <a:rPr kumimoji="1" lang="zh-CN" altLang="en-US" smtClean="0"/>
              <a:t>9</a:t>
            </a:fld>
            <a:endParaRPr kumimoji="1"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sz="1200" dirty="0">
                <a:latin typeface="Microsoft YaHei" charset="-122"/>
                <a:ea typeface="Microsoft YaHei" charset="-122"/>
              </a:rPr>
              <a:t>硬盘主要是作为数据的最终归属地。和内存相比速度没内存块，但数据存放后除了硬盘故障，不然都不会丢失的。</a:t>
            </a:r>
            <a:endParaRPr kumimoji="1" lang="en-US" altLang="zh-CN" sz="1200" dirty="0">
              <a:latin typeface="Microsoft YaHei" charset="-122"/>
              <a:ea typeface="Microsoft YaHei"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dirty="0"/>
              <a:t>硬盘的分类比较多。从形态上可以分为机械硬盘</a:t>
            </a:r>
            <a:r>
              <a:rPr kumimoji="1" lang="en-US" altLang="zh-CN" dirty="0"/>
              <a:t>HDD</a:t>
            </a:r>
            <a:r>
              <a:rPr kumimoji="1" lang="zh-CN" altLang="en-US" dirty="0"/>
              <a:t>和固态硬盘</a:t>
            </a:r>
            <a:r>
              <a:rPr kumimoji="1" lang="en-US" altLang="zh-CN" dirty="0"/>
              <a:t>SSD</a:t>
            </a:r>
            <a:r>
              <a:rPr kumimoji="1" lang="zh-CN" altLang="en-US" dirty="0"/>
              <a:t>。从接口上可以分为</a:t>
            </a:r>
            <a:r>
              <a:rPr kumimoji="1" lang="en-US" altLang="zh-CN" dirty="0"/>
              <a:t>SATA</a:t>
            </a:r>
            <a:r>
              <a:rPr kumimoji="1" lang="zh-CN" altLang="en-US" dirty="0"/>
              <a:t>和</a:t>
            </a:r>
            <a:r>
              <a:rPr kumimoji="1" lang="en-US" altLang="zh-CN" dirty="0"/>
              <a:t>SAS</a:t>
            </a:r>
            <a:r>
              <a:rPr kumimoji="1" lang="zh-CN" altLang="en-US" dirty="0"/>
              <a:t>。从尺寸上可以分为</a:t>
            </a:r>
            <a:r>
              <a:rPr kumimoji="1" lang="en-US" altLang="zh-CN" dirty="0"/>
              <a:t>2.5</a:t>
            </a:r>
            <a:r>
              <a:rPr kumimoji="1" lang="zh-CN" altLang="en-US" dirty="0"/>
              <a:t>寸和</a:t>
            </a:r>
            <a:r>
              <a:rPr kumimoji="1" lang="en-US" altLang="zh-CN" dirty="0"/>
              <a:t>2.5</a:t>
            </a:r>
            <a:r>
              <a:rPr kumimoji="1" lang="zh-CN" altLang="en-US" dirty="0"/>
              <a:t>寸。</a:t>
            </a: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dirty="0"/>
              <a:t>机械硬盘主要由盘和指针组成，工作的时候盘在旋转，指针所到之处就是所读写的数据。而</a:t>
            </a:r>
            <a:r>
              <a:rPr kumimoji="1" lang="en-US" altLang="zh-CN" dirty="0"/>
              <a:t>SSD</a:t>
            </a:r>
            <a:r>
              <a:rPr kumimoji="1" lang="zh-CN" altLang="en-US" dirty="0"/>
              <a:t>处理模式完全不同，是由芯片控制的，和内存比较像。因此机械盘处理的速度不及固态盘，但是固态盘容量普遍比机械盘小。现在这两种盘在市场上都很常见。</a:t>
            </a: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dirty="0"/>
              <a:t>硬盘的主要厂商有希捷、西数、三星和东芝。后面存储的内容里面也有硬盘，其实你会发现不管服务器上面的硬盘还是存储上面的硬盘都是一样的，都是由这么几个厂商做的。</a:t>
            </a:r>
          </a:p>
        </p:txBody>
      </p:sp>
      <p:sp>
        <p:nvSpPr>
          <p:cNvPr id="4" name="幻灯片编号占位符 3"/>
          <p:cNvSpPr>
            <a:spLocks noGrp="1"/>
          </p:cNvSpPr>
          <p:nvPr>
            <p:ph type="sldNum" sz="quarter" idx="10"/>
          </p:nvPr>
        </p:nvSpPr>
        <p:spPr/>
        <p:txBody>
          <a:bodyPr/>
          <a:lstStyle/>
          <a:p>
            <a:fld id="{752A8744-003F-C948-90C1-4847B4790571}" type="slidenum">
              <a:rPr kumimoji="1" lang="zh-CN" altLang="en-US" smtClean="0"/>
              <a:t>10</a:t>
            </a:fld>
            <a:endParaRPr kumimoji="1"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dirty="0"/>
              <a:t>服务器另外一个很重要的东西是卡，各种类型的卡。</a:t>
            </a: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dirty="0"/>
              <a:t>这里面主要提三种常用的卡。</a:t>
            </a: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dirty="0"/>
              <a:t>网卡：接网络设备；存储卡：，一般称为</a:t>
            </a:r>
            <a:r>
              <a:rPr kumimoji="1" lang="en-US" altLang="zh-CN" dirty="0"/>
              <a:t>HBA</a:t>
            </a:r>
            <a:r>
              <a:rPr kumimoji="1" lang="zh-CN" altLang="en-US" dirty="0"/>
              <a:t>卡，接存储设备；</a:t>
            </a:r>
            <a:r>
              <a:rPr kumimoji="1" lang="en-US" altLang="zh-CN" dirty="0"/>
              <a:t>RAID</a:t>
            </a:r>
            <a:r>
              <a:rPr kumimoji="1" lang="zh-CN" altLang="en-US" dirty="0"/>
              <a:t>卡：接硬盘。</a:t>
            </a: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dirty="0"/>
              <a:t>网卡现在主要是以太网卡，分为电口和光口。</a:t>
            </a: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dirty="0"/>
              <a:t>同样的存储卡也分为电口和存储，不过他们的协议不是以太网，电口的存储卡一般是</a:t>
            </a:r>
            <a:r>
              <a:rPr kumimoji="1" lang="en-US" altLang="zh-CN" dirty="0"/>
              <a:t>iSCSI</a:t>
            </a:r>
            <a:r>
              <a:rPr kumimoji="1" lang="zh-CN" altLang="en-US" dirty="0"/>
              <a:t>协议，光口的是</a:t>
            </a:r>
            <a:r>
              <a:rPr kumimoji="1" lang="en-US" altLang="zh-CN" dirty="0"/>
              <a:t>FC</a:t>
            </a:r>
            <a:r>
              <a:rPr kumimoji="1" lang="zh-CN" altLang="en-US" dirty="0"/>
              <a:t>协议。</a:t>
            </a: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defRPr/>
            </a:pPr>
            <a:r>
              <a:rPr kumimoji="1" lang="en-US" altLang="zh-CN" dirty="0"/>
              <a:t>RAID</a:t>
            </a:r>
            <a:r>
              <a:rPr kumimoji="1" lang="zh-CN" altLang="en-US" dirty="0"/>
              <a:t>卡就比较简单了，连接磁盘后可做磁盘阵列，在下节课存储的内容里面会重点讲。</a:t>
            </a: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dirty="0"/>
              <a:t>这几个卡都是要接在主板上，所以除了对外的口以外还有他们本身的接口，常见的有</a:t>
            </a:r>
            <a:r>
              <a:rPr kumimoji="1" lang="en-US" altLang="zh-CN" dirty="0"/>
              <a:t>PCI</a:t>
            </a:r>
            <a:r>
              <a:rPr kumimoji="1" lang="zh-CN" altLang="en-US" dirty="0"/>
              <a:t>、</a:t>
            </a:r>
            <a:r>
              <a:rPr kumimoji="1" lang="en-US" altLang="zh-CN" dirty="0"/>
              <a:t>PCI-X</a:t>
            </a:r>
            <a:r>
              <a:rPr kumimoji="1" lang="zh-CN" altLang="en-US" dirty="0"/>
              <a:t>和</a:t>
            </a:r>
            <a:r>
              <a:rPr kumimoji="1" lang="en-US" altLang="zh-CN" dirty="0"/>
              <a:t>PCI-E</a:t>
            </a:r>
            <a:r>
              <a:rPr kumimoji="1" lang="zh-CN" altLang="en-US" dirty="0"/>
              <a:t>。其中</a:t>
            </a:r>
            <a:r>
              <a:rPr kumimoji="1" lang="en-US" altLang="zh-CN" dirty="0"/>
              <a:t>PCI-E</a:t>
            </a:r>
            <a:r>
              <a:rPr kumimoji="1" lang="zh-CN" altLang="en-US" dirty="0"/>
              <a:t>卡近几年发展迅猛，凭借着其超群的处理能力衍生出各类的产品，如</a:t>
            </a:r>
            <a:r>
              <a:rPr kumimoji="1" lang="en-US" altLang="zh-CN" dirty="0"/>
              <a:t>PCI-E</a:t>
            </a:r>
            <a:r>
              <a:rPr kumimoji="1" lang="zh-CN" altLang="en-US" dirty="0"/>
              <a:t> </a:t>
            </a:r>
            <a:r>
              <a:rPr kumimoji="1" lang="en-US" altLang="zh-CN" dirty="0"/>
              <a:t>SSD</a:t>
            </a:r>
            <a:r>
              <a:rPr kumimoji="1" lang="zh-CN" altLang="en-US" dirty="0"/>
              <a:t>。</a:t>
            </a:r>
          </a:p>
        </p:txBody>
      </p:sp>
      <p:sp>
        <p:nvSpPr>
          <p:cNvPr id="4" name="幻灯片编号占位符 3"/>
          <p:cNvSpPr>
            <a:spLocks noGrp="1"/>
          </p:cNvSpPr>
          <p:nvPr>
            <p:ph type="sldNum" sz="quarter" idx="10"/>
          </p:nvPr>
        </p:nvSpPr>
        <p:spPr/>
        <p:txBody>
          <a:bodyPr/>
          <a:lstStyle/>
          <a:p>
            <a:fld id="{752A8744-003F-C948-90C1-4847B4790571}" type="slidenum">
              <a:rPr kumimoji="1" lang="zh-CN" altLang="en-US" smtClean="0"/>
              <a:t>11</a:t>
            </a:fld>
            <a:endParaRPr kumimoji="1"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dirty="0">
                <a:latin typeface="Microsoft YaHei" charset="-122"/>
                <a:ea typeface="Microsoft YaHei" charset="-122"/>
                <a:cs typeface="Microsoft YaHei" charset="-122"/>
              </a:rPr>
              <a:t>前面提到了有光口的网卡和</a:t>
            </a:r>
            <a:r>
              <a:rPr lang="en-US" altLang="zh-CN" sz="1200" dirty="0">
                <a:latin typeface="Microsoft YaHei" charset="-122"/>
                <a:ea typeface="Microsoft YaHei" charset="-122"/>
                <a:cs typeface="Microsoft YaHei" charset="-122"/>
              </a:rPr>
              <a:t>HBA</a:t>
            </a:r>
            <a:r>
              <a:rPr lang="zh-CN" altLang="en-US" sz="1200" dirty="0">
                <a:latin typeface="Microsoft YaHei" charset="-122"/>
                <a:ea typeface="Microsoft YaHei" charset="-122"/>
                <a:cs typeface="Microsoft YaHei" charset="-122"/>
              </a:rPr>
              <a:t>卡，讲到光口不得不提的就是光模块。</a:t>
            </a:r>
            <a:endParaRPr lang="en-US" altLang="zh-CN" sz="1200" dirty="0">
              <a:latin typeface="Microsoft YaHei" charset="-122"/>
              <a:ea typeface="Microsoft YaHei" charset="-122"/>
              <a:cs typeface="Microsoft YaHei"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dirty="0">
                <a:latin typeface="Microsoft YaHei" charset="-122"/>
                <a:ea typeface="Microsoft YaHei" charset="-122"/>
                <a:cs typeface="Microsoft YaHei" charset="-122"/>
              </a:rPr>
              <a:t>交换机和服务器上的光口通常都是空的，是不能直接插线，需要加配一个光模块，光模块才能接上对应的线。</a:t>
            </a:r>
            <a:endParaRPr lang="en-US" altLang="zh-CN" sz="1200" dirty="0">
              <a:latin typeface="Microsoft YaHei" charset="-122"/>
              <a:ea typeface="Microsoft YaHei" charset="-122"/>
              <a:cs typeface="Microsoft YaHei"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dirty="0">
                <a:latin typeface="Microsoft YaHei" charset="-122"/>
                <a:ea typeface="Microsoft YaHei" charset="-122"/>
                <a:cs typeface="Microsoft YaHei" charset="-122"/>
              </a:rPr>
              <a:t>光模块的分类很复杂，根据封装类型就可以分为：</a:t>
            </a:r>
            <a:r>
              <a:rPr lang="en-US" altLang="zh-CN" sz="1200" dirty="0">
                <a:latin typeface="Microsoft YaHei" charset="-122"/>
                <a:ea typeface="Microsoft YaHei" charset="-122"/>
                <a:cs typeface="Microsoft YaHei" charset="-122"/>
              </a:rPr>
              <a:t>GBIC</a:t>
            </a:r>
            <a:r>
              <a:rPr lang="zh-CN" altLang="en-US" sz="1200" dirty="0">
                <a:latin typeface="Microsoft YaHei" charset="-122"/>
                <a:ea typeface="Microsoft YaHei" charset="-122"/>
                <a:cs typeface="Microsoft YaHei" charset="-122"/>
              </a:rPr>
              <a:t>、</a:t>
            </a:r>
            <a:r>
              <a:rPr lang="en-US" altLang="zh-CN" sz="1200" dirty="0">
                <a:latin typeface="Microsoft YaHei" charset="-122"/>
                <a:ea typeface="Microsoft YaHei" charset="-122"/>
                <a:cs typeface="Microsoft YaHei" charset="-122"/>
              </a:rPr>
              <a:t>SFP</a:t>
            </a:r>
            <a:r>
              <a:rPr lang="zh-CN" altLang="en-US" sz="1200" dirty="0">
                <a:latin typeface="Microsoft YaHei" charset="-122"/>
                <a:ea typeface="Microsoft YaHei" charset="-122"/>
                <a:cs typeface="Microsoft YaHei" charset="-122"/>
              </a:rPr>
              <a:t>和</a:t>
            </a:r>
            <a:r>
              <a:rPr lang="en-US" altLang="zh-CN" sz="1200" dirty="0">
                <a:latin typeface="Microsoft YaHei" charset="-122"/>
                <a:ea typeface="Microsoft YaHei" charset="-122"/>
                <a:cs typeface="Microsoft YaHei" charset="-122"/>
              </a:rPr>
              <a:t>SFP+</a:t>
            </a:r>
            <a:r>
              <a:rPr lang="zh-CN" altLang="en-US" sz="1200" dirty="0">
                <a:latin typeface="Microsoft YaHei" charset="-122"/>
                <a:ea typeface="Microsoft YaHei" charset="-122"/>
                <a:cs typeface="Microsoft YaHei" charset="-122"/>
              </a:rPr>
              <a:t>以及</a:t>
            </a:r>
            <a:r>
              <a:rPr lang="en-US" altLang="zh-CN" sz="1200" dirty="0">
                <a:latin typeface="Microsoft YaHei" charset="-122"/>
                <a:ea typeface="Microsoft YaHei" charset="-122"/>
                <a:cs typeface="Microsoft YaHei" charset="-122"/>
              </a:rPr>
              <a:t>QSFP</a:t>
            </a:r>
            <a:r>
              <a:rPr lang="zh-CN" altLang="en-US" sz="1200" dirty="0">
                <a:latin typeface="Microsoft YaHei" charset="-122"/>
                <a:ea typeface="Microsoft YaHei" charset="-122"/>
                <a:cs typeface="Microsoft YaHei" charset="-122"/>
              </a:rPr>
              <a:t>。他们的带宽分别是千兆、千兆和万兆。现在常用的是</a:t>
            </a:r>
            <a:r>
              <a:rPr lang="en-US" altLang="zh-CN" sz="1200" dirty="0">
                <a:latin typeface="Microsoft YaHei" charset="-122"/>
                <a:ea typeface="Microsoft YaHei" charset="-122"/>
                <a:cs typeface="Microsoft YaHei" charset="-122"/>
              </a:rPr>
              <a:t>SFP</a:t>
            </a:r>
            <a:r>
              <a:rPr lang="zh-CN" altLang="en-US" sz="1200" dirty="0">
                <a:latin typeface="Microsoft YaHei" charset="-122"/>
                <a:ea typeface="Microsoft YaHei" charset="-122"/>
                <a:cs typeface="Microsoft YaHei" charset="-122"/>
              </a:rPr>
              <a:t>、</a:t>
            </a:r>
            <a:r>
              <a:rPr lang="en-US" altLang="zh-CN" sz="1200" dirty="0">
                <a:latin typeface="Microsoft YaHei" charset="-122"/>
                <a:ea typeface="Microsoft YaHei" charset="-122"/>
                <a:cs typeface="Microsoft YaHei" charset="-122"/>
              </a:rPr>
              <a:t>SFP+</a:t>
            </a:r>
            <a:r>
              <a:rPr lang="zh-CN" altLang="en-US" sz="1200" dirty="0">
                <a:latin typeface="Microsoft YaHei" charset="-122"/>
                <a:ea typeface="Microsoft YaHei" charset="-122"/>
                <a:cs typeface="Microsoft YaHei" charset="-122"/>
              </a:rPr>
              <a:t>。</a:t>
            </a:r>
            <a:endParaRPr lang="en-US" altLang="zh-CN" sz="1200" dirty="0">
              <a:latin typeface="Microsoft YaHei" charset="-122"/>
              <a:ea typeface="Microsoft YaHei" charset="-122"/>
              <a:cs typeface="Microsoft YaHei"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dirty="0"/>
              <a:t>根据接口类型又可以分为：</a:t>
            </a:r>
            <a:r>
              <a:rPr kumimoji="1" lang="en-US" altLang="zh-CN" dirty="0"/>
              <a:t>SC</a:t>
            </a:r>
            <a:r>
              <a:rPr kumimoji="1" lang="zh-CN" altLang="en-US" dirty="0"/>
              <a:t>、</a:t>
            </a:r>
            <a:r>
              <a:rPr kumimoji="1" lang="en-US" altLang="zh-CN" dirty="0"/>
              <a:t>LC</a:t>
            </a:r>
            <a:r>
              <a:rPr kumimoji="1" lang="zh-CN" altLang="en-US" dirty="0"/>
              <a:t>、</a:t>
            </a:r>
            <a:r>
              <a:rPr kumimoji="1" lang="en-US" altLang="zh-CN" dirty="0"/>
              <a:t>FC</a:t>
            </a:r>
            <a:r>
              <a:rPr kumimoji="1" lang="zh-CN" altLang="en-US" dirty="0"/>
              <a:t>和</a:t>
            </a:r>
            <a:r>
              <a:rPr kumimoji="1" lang="en-US" altLang="zh-CN" dirty="0"/>
              <a:t>ST</a:t>
            </a:r>
            <a:r>
              <a:rPr kumimoji="1" lang="zh-CN" altLang="en-US" dirty="0"/>
              <a:t>。</a:t>
            </a: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dirty="0"/>
              <a:t>根据传输距离可以分为单模、多模，单模的传输距离远，多模的传输距离近。一般</a:t>
            </a:r>
            <a:r>
              <a:rPr kumimoji="1" lang="en-US" altLang="zh-CN" dirty="0"/>
              <a:t>2KM</a:t>
            </a:r>
            <a:r>
              <a:rPr kumimoji="1" lang="zh-CN" altLang="en-US" dirty="0"/>
              <a:t>以内都可以用多模连接。</a:t>
            </a: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dirty="0"/>
              <a:t>这里展示的图就是</a:t>
            </a:r>
            <a:r>
              <a:rPr kumimoji="1" lang="en-US" altLang="zh-CN" dirty="0"/>
              <a:t>LC</a:t>
            </a:r>
            <a:r>
              <a:rPr kumimoji="1" lang="zh-CN" altLang="en-US" dirty="0"/>
              <a:t>接口的</a:t>
            </a:r>
            <a:r>
              <a:rPr kumimoji="1" lang="en-US" altLang="zh-CN" dirty="0"/>
              <a:t>SFP+</a:t>
            </a:r>
            <a:r>
              <a:rPr kumimoji="1" lang="zh-CN" altLang="en-US" dirty="0"/>
              <a:t>光模块，我们来看一下他的参数。这两个参数图我们主要看一下，</a:t>
            </a:r>
            <a:r>
              <a:rPr kumimoji="1" lang="en-US" altLang="zh-CN" dirty="0"/>
              <a:t>SFP</a:t>
            </a:r>
            <a:r>
              <a:rPr kumimoji="1" lang="zh-CN" altLang="en-US" dirty="0"/>
              <a:t>通常是千兆，</a:t>
            </a:r>
            <a:r>
              <a:rPr kumimoji="1" lang="en-US" altLang="zh-CN" dirty="0"/>
              <a:t>SFP+</a:t>
            </a:r>
            <a:r>
              <a:rPr kumimoji="1" lang="zh-CN" altLang="en-US" dirty="0"/>
              <a:t>是万兆，</a:t>
            </a:r>
            <a:r>
              <a:rPr kumimoji="1" lang="en-US" altLang="zh-CN" dirty="0"/>
              <a:t>SFP</a:t>
            </a:r>
            <a:r>
              <a:rPr kumimoji="1" lang="zh-CN" altLang="en-US" dirty="0"/>
              <a:t>的接口可以是</a:t>
            </a:r>
            <a:r>
              <a:rPr kumimoji="1" lang="en-US" altLang="zh-CN" dirty="0"/>
              <a:t>LC</a:t>
            </a:r>
            <a:r>
              <a:rPr kumimoji="1" lang="zh-CN" altLang="en-US" dirty="0"/>
              <a:t>也可以是</a:t>
            </a:r>
            <a:r>
              <a:rPr kumimoji="1" lang="en-US" altLang="zh-CN" dirty="0"/>
              <a:t>RJ45</a:t>
            </a:r>
            <a:r>
              <a:rPr kumimoji="1" lang="zh-CN" altLang="en-US" dirty="0"/>
              <a:t>，而</a:t>
            </a:r>
            <a:r>
              <a:rPr kumimoji="1" lang="en-US" altLang="zh-CN" dirty="0"/>
              <a:t>SFP+</a:t>
            </a:r>
            <a:r>
              <a:rPr kumimoji="1" lang="zh-CN" altLang="en-US" dirty="0"/>
              <a:t>模块多为</a:t>
            </a:r>
            <a:r>
              <a:rPr kumimoji="1" lang="en-US" altLang="zh-CN" dirty="0"/>
              <a:t>LC</a:t>
            </a:r>
            <a:r>
              <a:rPr kumimoji="1" lang="zh-CN" altLang="en-US" dirty="0"/>
              <a:t>。</a:t>
            </a:r>
            <a:endParaRPr kumimoji="1" lang="en-US" altLang="zh-CN" dirty="0"/>
          </a:p>
        </p:txBody>
      </p:sp>
      <p:sp>
        <p:nvSpPr>
          <p:cNvPr id="4" name="幻灯片编号占位符 3"/>
          <p:cNvSpPr>
            <a:spLocks noGrp="1"/>
          </p:cNvSpPr>
          <p:nvPr>
            <p:ph type="sldNum" sz="quarter" idx="10"/>
          </p:nvPr>
        </p:nvSpPr>
        <p:spPr/>
        <p:txBody>
          <a:bodyPr/>
          <a:lstStyle/>
          <a:p>
            <a:fld id="{752A8744-003F-C948-90C1-4847B4790571}" type="slidenum">
              <a:rPr kumimoji="1" lang="zh-CN" altLang="en-US" smtClean="0"/>
              <a:t>12</a:t>
            </a:fld>
            <a:endParaRPr kumimoji="1"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dirty="0"/>
              <a:t>讲完光模块，接下来不得不提的就是光纤跳线。光纤跳线用于连接两个光模块。</a:t>
            </a: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dirty="0"/>
              <a:t>通常根据接口分类，分为</a:t>
            </a:r>
            <a:r>
              <a:rPr kumimoji="1" lang="en-US" altLang="zh-CN" dirty="0"/>
              <a:t>ST</a:t>
            </a:r>
            <a:r>
              <a:rPr kumimoji="1" lang="zh-CN" altLang="en-US" dirty="0"/>
              <a:t>、</a:t>
            </a:r>
            <a:r>
              <a:rPr kumimoji="1" lang="en-US" altLang="zh-CN" dirty="0"/>
              <a:t>SC</a:t>
            </a:r>
            <a:r>
              <a:rPr kumimoji="1" lang="zh-CN" altLang="en-US" dirty="0"/>
              <a:t>、</a:t>
            </a:r>
            <a:r>
              <a:rPr kumimoji="1" lang="en-US" altLang="zh-CN" dirty="0"/>
              <a:t>LC</a:t>
            </a:r>
            <a:r>
              <a:rPr kumimoji="1" lang="zh-CN" altLang="en-US" dirty="0"/>
              <a:t>和</a:t>
            </a:r>
            <a:r>
              <a:rPr kumimoji="1" lang="en-US" altLang="zh-CN" dirty="0"/>
              <a:t>FC</a:t>
            </a:r>
            <a:r>
              <a:rPr kumimoji="1" lang="zh-CN" altLang="en-US" dirty="0"/>
              <a:t>。</a:t>
            </a: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dirty="0"/>
              <a:t>其中，常用的</a:t>
            </a:r>
            <a:r>
              <a:rPr kumimoji="1" lang="en-US" altLang="zh-CN" dirty="0"/>
              <a:t>LC</a:t>
            </a:r>
            <a:r>
              <a:rPr kumimoji="1" lang="zh-CN" altLang="en-US" dirty="0"/>
              <a:t>接口光模块有：</a:t>
            </a:r>
            <a:r>
              <a:rPr kumimoji="1" lang="en-US" altLang="zh-CN" dirty="0"/>
              <a:t>SFP</a:t>
            </a:r>
            <a:r>
              <a:rPr kumimoji="1" lang="zh-CN" altLang="en-US" dirty="0"/>
              <a:t>、</a:t>
            </a:r>
            <a:r>
              <a:rPr kumimoji="1" lang="en-US" altLang="zh-CN" dirty="0"/>
              <a:t>SFP+</a:t>
            </a:r>
            <a:r>
              <a:rPr kumimoji="1" lang="zh-CN" altLang="en-US" dirty="0"/>
              <a:t>和</a:t>
            </a:r>
            <a:r>
              <a:rPr kumimoji="1" lang="en-US" altLang="zh-CN" dirty="0"/>
              <a:t>XFP</a:t>
            </a:r>
            <a:r>
              <a:rPr kumimoji="1" lang="zh-CN" altLang="en-US" dirty="0"/>
              <a:t>；</a:t>
            </a:r>
            <a:r>
              <a:rPr kumimoji="1" lang="en-US" altLang="zh-CN" dirty="0"/>
              <a:t>SC</a:t>
            </a:r>
            <a:r>
              <a:rPr kumimoji="1" lang="zh-CN" altLang="en-US" dirty="0"/>
              <a:t>接口的典型光模块是</a:t>
            </a:r>
            <a:r>
              <a:rPr kumimoji="1" lang="en-US" altLang="zh-CN" dirty="0"/>
              <a:t>GBIC</a:t>
            </a:r>
            <a:r>
              <a:rPr kumimoji="1" lang="zh-CN" altLang="en-US" dirty="0"/>
              <a:t>；</a:t>
            </a:r>
            <a:r>
              <a:rPr kumimoji="1" lang="en-US" altLang="zh-CN" dirty="0"/>
              <a:t>FC</a:t>
            </a:r>
            <a:r>
              <a:rPr kumimoji="1" lang="zh-CN" altLang="en-US" dirty="0"/>
              <a:t>和</a:t>
            </a:r>
            <a:r>
              <a:rPr kumimoji="1" lang="en-US" altLang="zh-CN" dirty="0"/>
              <a:t>ST</a:t>
            </a:r>
            <a:r>
              <a:rPr kumimoji="1" lang="zh-CN" altLang="en-US" dirty="0"/>
              <a:t>接口很少连接光模块，通常都用于光纤配线架用于连接尾纤。</a:t>
            </a: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dirty="0"/>
              <a:t>光模块和对应的接口其实没有必然的关系，但是业界常见的</a:t>
            </a:r>
            <a:r>
              <a:rPr kumimoji="1" lang="en-US" altLang="zh-CN" dirty="0"/>
              <a:t>SFP</a:t>
            </a:r>
            <a:r>
              <a:rPr kumimoji="1" lang="zh-CN" altLang="en-US" dirty="0"/>
              <a:t>和</a:t>
            </a:r>
            <a:r>
              <a:rPr kumimoji="1" lang="en-US" altLang="zh-CN" dirty="0"/>
              <a:t>SFP+</a:t>
            </a:r>
            <a:r>
              <a:rPr kumimoji="1" lang="zh-CN" altLang="en-US" dirty="0"/>
              <a:t>都是</a:t>
            </a:r>
            <a:r>
              <a:rPr kumimoji="1" lang="en-US" altLang="zh-CN" dirty="0"/>
              <a:t>LC</a:t>
            </a:r>
            <a:r>
              <a:rPr kumimoji="1" lang="zh-CN" altLang="en-US" dirty="0"/>
              <a:t>接口的。这个也是我们销售系统里面常用的光模块和光纤跳线。</a:t>
            </a: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dirty="0"/>
              <a:t>需要注意的两点是：</a:t>
            </a:r>
            <a:r>
              <a:rPr kumimoji="1" lang="en-US" altLang="zh-CN" dirty="0"/>
              <a:t>1</a:t>
            </a:r>
            <a:r>
              <a:rPr kumimoji="1" lang="zh-CN" altLang="en-US" dirty="0"/>
              <a:t>）配光纤跳线的时候，接口一定要和光模块接口一致；</a:t>
            </a:r>
            <a:r>
              <a:rPr kumimoji="1" lang="en-US" altLang="zh-CN" dirty="0"/>
              <a:t>2</a:t>
            </a:r>
            <a:r>
              <a:rPr kumimoji="1" lang="zh-CN" altLang="en-US" dirty="0"/>
              <a:t>）光纤跳线两边的光模块也要完全一致。</a:t>
            </a:r>
            <a:endParaRPr kumimoji="1" lang="en-US" altLang="zh-CN" dirty="0"/>
          </a:p>
        </p:txBody>
      </p:sp>
      <p:sp>
        <p:nvSpPr>
          <p:cNvPr id="4" name="幻灯片编号占位符 3"/>
          <p:cNvSpPr>
            <a:spLocks noGrp="1"/>
          </p:cNvSpPr>
          <p:nvPr>
            <p:ph type="sldNum" sz="quarter" idx="10"/>
          </p:nvPr>
        </p:nvSpPr>
        <p:spPr/>
        <p:txBody>
          <a:bodyPr/>
          <a:lstStyle/>
          <a:p>
            <a:fld id="{752A8744-003F-C948-90C1-4847B4790571}" type="slidenum">
              <a:rPr kumimoji="1" lang="zh-CN" altLang="en-US" smtClean="0"/>
              <a:t>13</a:t>
            </a:fld>
            <a:endParaRPr kumimoji="1"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操作系统大家都不陌生，每个人的电脑上都有操作系统，有</a:t>
            </a:r>
            <a:r>
              <a:rPr kumimoji="1" lang="en-US" altLang="zh-CN" dirty="0"/>
              <a:t>Windows</a:t>
            </a:r>
            <a:r>
              <a:rPr kumimoji="1" lang="zh-CN" altLang="en-US" dirty="0"/>
              <a:t>和</a:t>
            </a:r>
            <a:r>
              <a:rPr kumimoji="1" lang="en-US" altLang="zh-CN" dirty="0" err="1"/>
              <a:t>MacOS</a:t>
            </a:r>
            <a:r>
              <a:rPr kumimoji="1" lang="zh-CN" altLang="en-US" dirty="0"/>
              <a:t>的。</a:t>
            </a:r>
            <a:endParaRPr kumimoji="1" lang="en-US" altLang="zh-CN" dirty="0"/>
          </a:p>
          <a:p>
            <a:r>
              <a:rPr kumimoji="1" lang="zh-CN" altLang="en-US" dirty="0"/>
              <a:t>操作系统在整个服务器上应该是这么一个架构：最底层是硬件，上层是操作系统，再上层是应用程序。</a:t>
            </a:r>
            <a:endParaRPr kumimoji="1" lang="en-US" altLang="zh-CN" dirty="0"/>
          </a:p>
          <a:p>
            <a:r>
              <a:rPr kumimoji="1" lang="zh-CN" altLang="en-US" dirty="0"/>
              <a:t>可以说操作系统是一个承下启上的作用。对下调度服务器的资源，对上提供完整的运行环境来跑各种业务。</a:t>
            </a:r>
          </a:p>
        </p:txBody>
      </p:sp>
      <p:sp>
        <p:nvSpPr>
          <p:cNvPr id="4" name="幻灯片编号占位符 3"/>
          <p:cNvSpPr>
            <a:spLocks noGrp="1"/>
          </p:cNvSpPr>
          <p:nvPr>
            <p:ph type="sldNum" sz="quarter" idx="10"/>
          </p:nvPr>
        </p:nvSpPr>
        <p:spPr/>
        <p:txBody>
          <a:bodyPr/>
          <a:lstStyle/>
          <a:p>
            <a:fld id="{752A8744-003F-C948-90C1-4847B4790571}" type="slidenum">
              <a:rPr kumimoji="1" lang="zh-CN" altLang="en-US" smtClean="0"/>
              <a:t>15</a:t>
            </a:fld>
            <a:endParaRPr kumimoji="1"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image" Target="../media/image14.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6.tif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1.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23" name="图片 22" descr="ppt模板背景-01.jpg"/>
          <p:cNvPicPr>
            <a:picLocks noChangeAspect="1"/>
          </p:cNvPicPr>
          <p:nvPr userDrawn="1"/>
        </p:nvPicPr>
        <p:blipFill>
          <a:blip r:embed="rId2"/>
          <a:stretch>
            <a:fillRect/>
          </a:stretch>
        </p:blipFill>
        <p:spPr>
          <a:xfrm>
            <a:off x="0" y="0"/>
            <a:ext cx="12192000" cy="6844311"/>
          </a:xfrm>
          <a:prstGeom prst="rect">
            <a:avLst/>
          </a:prstGeom>
        </p:spPr>
      </p:pic>
      <p:sp>
        <p:nvSpPr>
          <p:cNvPr id="37" name="文本占位符 36"/>
          <p:cNvSpPr>
            <a:spLocks noGrp="1"/>
          </p:cNvSpPr>
          <p:nvPr>
            <p:ph type="body" sz="quarter" idx="13" hasCustomPrompt="1"/>
          </p:nvPr>
        </p:nvSpPr>
        <p:spPr>
          <a:xfrm>
            <a:off x="4707655" y="2288442"/>
            <a:ext cx="6691838" cy="634890"/>
          </a:xfrm>
        </p:spPr>
        <p:txBody>
          <a:bodyPr>
            <a:normAutofit/>
          </a:bodyPr>
          <a:lstStyle>
            <a:lvl1pPr marL="0" indent="0" algn="r">
              <a:buFontTx/>
              <a:buNone/>
              <a:defRPr sz="4000" b="1">
                <a:solidFill>
                  <a:srgbClr val="184199"/>
                </a:solidFill>
                <a:latin typeface="微软雅黑"/>
                <a:ea typeface="微软雅黑"/>
                <a:cs typeface="微软雅黑"/>
              </a:defRPr>
            </a:lvl1pPr>
          </a:lstStyle>
          <a:p>
            <a:pPr lvl="0"/>
            <a:r>
              <a:rPr kumimoji="1" lang="zh-CN" altLang="en-US" dirty="0"/>
              <a:t>标题标题微软雅黑</a:t>
            </a:r>
            <a:r>
              <a:rPr kumimoji="1" lang="en-US" altLang="zh-CN" dirty="0"/>
              <a:t>40</a:t>
            </a:r>
            <a:r>
              <a:rPr kumimoji="1" lang="zh-CN" altLang="en-US" dirty="0"/>
              <a:t>号</a:t>
            </a:r>
          </a:p>
        </p:txBody>
      </p:sp>
      <p:sp>
        <p:nvSpPr>
          <p:cNvPr id="39" name="文本占位符 36"/>
          <p:cNvSpPr>
            <a:spLocks noGrp="1"/>
          </p:cNvSpPr>
          <p:nvPr>
            <p:ph type="body" sz="quarter" idx="14" hasCustomPrompt="1"/>
          </p:nvPr>
        </p:nvSpPr>
        <p:spPr>
          <a:xfrm>
            <a:off x="7050532" y="2976168"/>
            <a:ext cx="4338454" cy="634890"/>
          </a:xfrm>
        </p:spPr>
        <p:txBody>
          <a:bodyPr>
            <a:normAutofit/>
          </a:bodyPr>
          <a:lstStyle>
            <a:lvl1pPr marL="0" indent="0" algn="r">
              <a:buFontTx/>
              <a:buNone/>
              <a:defRPr sz="3200" b="0">
                <a:solidFill>
                  <a:schemeClr val="tx1"/>
                </a:solidFill>
                <a:latin typeface="微软雅黑"/>
                <a:ea typeface="微软雅黑"/>
                <a:cs typeface="微软雅黑"/>
              </a:defRPr>
            </a:lvl1pPr>
          </a:lstStyle>
          <a:p>
            <a:pPr lvl="0"/>
            <a:r>
              <a:rPr kumimoji="1" lang="zh-CN" altLang="en-US" dirty="0"/>
              <a:t>标题微软雅黑</a:t>
            </a:r>
            <a:r>
              <a:rPr kumimoji="1" lang="en-US" altLang="zh-CN" dirty="0"/>
              <a:t>32</a:t>
            </a:r>
            <a:r>
              <a:rPr kumimoji="1" lang="zh-CN" altLang="en-US" dirty="0"/>
              <a:t>号</a:t>
            </a:r>
          </a:p>
        </p:txBody>
      </p:sp>
      <p:sp>
        <p:nvSpPr>
          <p:cNvPr id="42" name="文本占位符 40"/>
          <p:cNvSpPr>
            <a:spLocks noGrp="1"/>
          </p:cNvSpPr>
          <p:nvPr>
            <p:ph type="body" sz="quarter" idx="15" hasCustomPrompt="1"/>
          </p:nvPr>
        </p:nvSpPr>
        <p:spPr>
          <a:xfrm>
            <a:off x="7586985" y="3756025"/>
            <a:ext cx="3801739" cy="371640"/>
          </a:xfrm>
          <a:solidFill>
            <a:srgbClr val="184199"/>
          </a:solidFill>
        </p:spPr>
        <p:txBody>
          <a:bodyPr>
            <a:normAutofit/>
          </a:bodyPr>
          <a:lstStyle>
            <a:lvl1pPr marL="0" indent="0" algn="r">
              <a:buFontTx/>
              <a:buNone/>
              <a:defRPr sz="1800">
                <a:solidFill>
                  <a:schemeClr val="bg1"/>
                </a:solidFill>
                <a:latin typeface="微软雅黑"/>
                <a:ea typeface="微软雅黑"/>
                <a:cs typeface="微软雅黑"/>
              </a:defRPr>
            </a:lvl1pPr>
          </a:lstStyle>
          <a:p>
            <a:pPr lvl="0"/>
            <a:r>
              <a:rPr kumimoji="1" lang="zh-CN" altLang="en-US" dirty="0"/>
              <a:t>文字文字文字文字微软雅黑</a:t>
            </a:r>
            <a:r>
              <a:rPr kumimoji="1" lang="en-US" altLang="zh-CN" dirty="0"/>
              <a:t>18</a:t>
            </a:r>
            <a:r>
              <a:rPr kumimoji="1" lang="zh-CN" altLang="en-US" dirty="0"/>
              <a:t>号</a:t>
            </a:r>
          </a:p>
        </p:txBody>
      </p:sp>
      <p:sp>
        <p:nvSpPr>
          <p:cNvPr id="45" name="图片占位符 44"/>
          <p:cNvSpPr>
            <a:spLocks noGrp="1"/>
          </p:cNvSpPr>
          <p:nvPr>
            <p:ph type="pic" sz="quarter" idx="16" hasCustomPrompt="1"/>
          </p:nvPr>
        </p:nvSpPr>
        <p:spPr>
          <a:xfrm>
            <a:off x="8112124" y="4379913"/>
            <a:ext cx="602507" cy="458787"/>
          </a:xfrm>
        </p:spPr>
        <p:txBody>
          <a:bodyPr>
            <a:noAutofit/>
          </a:bodyPr>
          <a:lstStyle>
            <a:lvl1pPr marL="0" indent="0">
              <a:buNone/>
              <a:defRPr sz="1600"/>
            </a:lvl1pPr>
          </a:lstStyle>
          <a:p>
            <a:r>
              <a:rPr kumimoji="1" lang="zh-CN" altLang="en-US" dirty="0"/>
              <a:t>图标</a:t>
            </a:r>
          </a:p>
        </p:txBody>
      </p:sp>
      <p:sp>
        <p:nvSpPr>
          <p:cNvPr id="46" name="图片占位符 44"/>
          <p:cNvSpPr>
            <a:spLocks noGrp="1"/>
          </p:cNvSpPr>
          <p:nvPr>
            <p:ph type="pic" sz="quarter" idx="17" hasCustomPrompt="1"/>
          </p:nvPr>
        </p:nvSpPr>
        <p:spPr>
          <a:xfrm>
            <a:off x="8966070" y="4379913"/>
            <a:ext cx="602507" cy="458787"/>
          </a:xfrm>
        </p:spPr>
        <p:txBody>
          <a:bodyPr>
            <a:noAutofit/>
          </a:bodyPr>
          <a:lstStyle>
            <a:lvl1pPr marL="0" indent="0">
              <a:buNone/>
              <a:defRPr sz="1600"/>
            </a:lvl1pPr>
          </a:lstStyle>
          <a:p>
            <a:r>
              <a:rPr kumimoji="1" lang="zh-CN" altLang="en-US" dirty="0"/>
              <a:t>图标</a:t>
            </a:r>
          </a:p>
        </p:txBody>
      </p:sp>
      <p:sp>
        <p:nvSpPr>
          <p:cNvPr id="47" name="图片占位符 44"/>
          <p:cNvSpPr>
            <a:spLocks noGrp="1"/>
          </p:cNvSpPr>
          <p:nvPr>
            <p:ph type="pic" sz="quarter" idx="18" hasCustomPrompt="1"/>
          </p:nvPr>
        </p:nvSpPr>
        <p:spPr>
          <a:xfrm>
            <a:off x="9841912" y="4379913"/>
            <a:ext cx="602507" cy="458787"/>
          </a:xfrm>
        </p:spPr>
        <p:txBody>
          <a:bodyPr>
            <a:noAutofit/>
          </a:bodyPr>
          <a:lstStyle>
            <a:lvl1pPr marL="0" indent="0">
              <a:buNone/>
              <a:defRPr sz="1600"/>
            </a:lvl1pPr>
          </a:lstStyle>
          <a:p>
            <a:r>
              <a:rPr kumimoji="1" lang="zh-CN" altLang="en-US" dirty="0"/>
              <a:t>图标</a:t>
            </a:r>
          </a:p>
        </p:txBody>
      </p:sp>
      <p:sp>
        <p:nvSpPr>
          <p:cNvPr id="48" name="图片占位符 44"/>
          <p:cNvSpPr>
            <a:spLocks noGrp="1"/>
          </p:cNvSpPr>
          <p:nvPr>
            <p:ph type="pic" sz="quarter" idx="19" hasCustomPrompt="1"/>
          </p:nvPr>
        </p:nvSpPr>
        <p:spPr>
          <a:xfrm>
            <a:off x="10691807" y="4379913"/>
            <a:ext cx="602507" cy="458787"/>
          </a:xfrm>
        </p:spPr>
        <p:txBody>
          <a:bodyPr>
            <a:noAutofit/>
          </a:bodyPr>
          <a:lstStyle>
            <a:lvl1pPr marL="0" indent="0">
              <a:buNone/>
              <a:defRPr sz="1600"/>
            </a:lvl1pPr>
          </a:lstStyle>
          <a:p>
            <a:r>
              <a:rPr kumimoji="1" lang="zh-CN" altLang="en-US" dirty="0"/>
              <a:t>图标</a:t>
            </a:r>
          </a:p>
        </p:txBody>
      </p:sp>
      <p:pic>
        <p:nvPicPr>
          <p:cNvPr id="11" name="图片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578151" y="812155"/>
            <a:ext cx="1806075" cy="623467"/>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标题和竖排文本">
    <p:spTree>
      <p:nvGrpSpPr>
        <p:cNvPr id="1" name=""/>
        <p:cNvGrpSpPr/>
        <p:nvPr/>
      </p:nvGrpSpPr>
      <p:grpSpPr>
        <a:xfrm>
          <a:off x="0" y="0"/>
          <a:ext cx="0" cy="0"/>
          <a:chOff x="0" y="0"/>
          <a:chExt cx="0" cy="0"/>
        </a:xfrm>
      </p:grpSpPr>
      <p:pic>
        <p:nvPicPr>
          <p:cNvPr id="25" name="图片 2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7" name="图片占位符 31"/>
          <p:cNvSpPr>
            <a:spLocks noGrp="1"/>
          </p:cNvSpPr>
          <p:nvPr>
            <p:ph type="pic" sz="quarter" idx="21"/>
          </p:nvPr>
        </p:nvSpPr>
        <p:spPr>
          <a:xfrm>
            <a:off x="763918" y="1704949"/>
            <a:ext cx="5185914" cy="3473424"/>
          </a:xfrm>
        </p:spPr>
        <p:txBody>
          <a:bodyPr/>
          <a:lstStyle/>
          <a:p>
            <a:endParaRPr kumimoji="1" lang="zh-CN" altLang="en-US" dirty="0"/>
          </a:p>
        </p:txBody>
      </p:sp>
      <p:pic>
        <p:nvPicPr>
          <p:cNvPr id="15" name="图片 1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578151" y="538430"/>
            <a:ext cx="1806075" cy="623467"/>
          </a:xfrm>
          <a:prstGeom prst="rect">
            <a:avLst/>
          </a:prstGeom>
        </p:spPr>
      </p:pic>
      <p:sp>
        <p:nvSpPr>
          <p:cNvPr id="16" name="文本占位符 26"/>
          <p:cNvSpPr>
            <a:spLocks noGrp="1"/>
          </p:cNvSpPr>
          <p:nvPr>
            <p:ph type="body" sz="quarter" idx="10" hasCustomPrompt="1"/>
          </p:nvPr>
        </p:nvSpPr>
        <p:spPr>
          <a:xfrm>
            <a:off x="4395833" y="1069055"/>
            <a:ext cx="3590947" cy="480909"/>
          </a:xfrm>
        </p:spPr>
        <p:txBody>
          <a:bodyPr>
            <a:normAutofit/>
          </a:bodyPr>
          <a:lstStyle>
            <a:lvl1pPr marL="0" indent="0" algn="ctr">
              <a:buFontTx/>
              <a:buNone/>
              <a:defRPr sz="2600" b="1">
                <a:solidFill>
                  <a:srgbClr val="184199"/>
                </a:solidFill>
                <a:latin typeface="微软雅黑"/>
                <a:ea typeface="微软雅黑"/>
                <a:cs typeface="微软雅黑"/>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kumimoji="1" lang="zh-CN" altLang="en-US" dirty="0"/>
              <a:t>标题文字微软雅黑</a:t>
            </a:r>
            <a:r>
              <a:rPr kumimoji="1" lang="en-US" altLang="zh-CN" dirty="0"/>
              <a:t>26</a:t>
            </a:r>
            <a:r>
              <a:rPr kumimoji="1" lang="zh-CN" altLang="en-US" dirty="0"/>
              <a:t>号</a:t>
            </a:r>
          </a:p>
        </p:txBody>
      </p:sp>
      <p:sp>
        <p:nvSpPr>
          <p:cNvPr id="20" name="矩形 19"/>
          <p:cNvSpPr/>
          <p:nvPr userDrawn="1"/>
        </p:nvSpPr>
        <p:spPr>
          <a:xfrm>
            <a:off x="763918" y="4214755"/>
            <a:ext cx="5185914" cy="988000"/>
          </a:xfrm>
          <a:prstGeom prst="rect">
            <a:avLst/>
          </a:prstGeom>
          <a:solidFill>
            <a:srgbClr val="366AB5">
              <a:alpha val="72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21" name="内容占位符 36"/>
          <p:cNvSpPr>
            <a:spLocks noGrp="1"/>
          </p:cNvSpPr>
          <p:nvPr>
            <p:ph sz="quarter" idx="23" hasCustomPrompt="1"/>
          </p:nvPr>
        </p:nvSpPr>
        <p:spPr>
          <a:xfrm>
            <a:off x="1884101" y="4399493"/>
            <a:ext cx="3041650" cy="601834"/>
          </a:xfrm>
        </p:spPr>
        <p:txBody>
          <a:bodyPr>
            <a:noAutofit/>
          </a:bodyPr>
          <a:lstStyle>
            <a:lvl1pPr marL="0" indent="0" algn="ctr">
              <a:lnSpc>
                <a:spcPct val="120000"/>
              </a:lnSpc>
              <a:buFontTx/>
              <a:buNone/>
              <a:defRPr sz="1400" b="0">
                <a:solidFill>
                  <a:srgbClr val="FFFFFF"/>
                </a:solidFill>
                <a:latin typeface="微软雅黑"/>
                <a:ea typeface="微软雅黑"/>
                <a:cs typeface="微软雅黑"/>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kumimoji="1" lang="zh-CN" altLang="en-US" dirty="0"/>
              <a:t>请输入您需要的文字请输入您需要的文字请输入您需要的文字</a:t>
            </a:r>
          </a:p>
        </p:txBody>
      </p:sp>
      <p:sp>
        <p:nvSpPr>
          <p:cNvPr id="22" name="图片占位符 31"/>
          <p:cNvSpPr>
            <a:spLocks noGrp="1"/>
          </p:cNvSpPr>
          <p:nvPr>
            <p:ph type="pic" sz="quarter" idx="24"/>
          </p:nvPr>
        </p:nvSpPr>
        <p:spPr>
          <a:xfrm>
            <a:off x="6220208" y="1704949"/>
            <a:ext cx="5185914" cy="3473424"/>
          </a:xfrm>
        </p:spPr>
        <p:txBody>
          <a:bodyPr/>
          <a:lstStyle/>
          <a:p>
            <a:endParaRPr kumimoji="1" lang="zh-CN" altLang="en-US" dirty="0"/>
          </a:p>
        </p:txBody>
      </p:sp>
      <p:sp>
        <p:nvSpPr>
          <p:cNvPr id="23" name="矩形 22"/>
          <p:cNvSpPr/>
          <p:nvPr userDrawn="1"/>
        </p:nvSpPr>
        <p:spPr>
          <a:xfrm>
            <a:off x="6220208" y="4214755"/>
            <a:ext cx="5185914" cy="988000"/>
          </a:xfrm>
          <a:prstGeom prst="rect">
            <a:avLst/>
          </a:prstGeom>
          <a:solidFill>
            <a:srgbClr val="366AB5">
              <a:alpha val="72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24" name="内容占位符 36"/>
          <p:cNvSpPr>
            <a:spLocks noGrp="1"/>
          </p:cNvSpPr>
          <p:nvPr>
            <p:ph sz="quarter" idx="25" hasCustomPrompt="1"/>
          </p:nvPr>
        </p:nvSpPr>
        <p:spPr>
          <a:xfrm>
            <a:off x="7340391" y="4399493"/>
            <a:ext cx="3041650" cy="601834"/>
          </a:xfrm>
        </p:spPr>
        <p:txBody>
          <a:bodyPr>
            <a:noAutofit/>
          </a:bodyPr>
          <a:lstStyle>
            <a:lvl1pPr marL="0" indent="0" algn="ctr">
              <a:lnSpc>
                <a:spcPct val="120000"/>
              </a:lnSpc>
              <a:buFontTx/>
              <a:buNone/>
              <a:defRPr sz="1400" b="0">
                <a:solidFill>
                  <a:srgbClr val="FFFFFF"/>
                </a:solidFill>
                <a:latin typeface="微软雅黑"/>
                <a:ea typeface="微软雅黑"/>
                <a:cs typeface="微软雅黑"/>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kumimoji="1" lang="zh-CN" altLang="en-US" dirty="0"/>
              <a:t>请输入您需要的文字请输入您需要的文字请输入您需要的文字</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竖排标题和文本">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0800" y="-50228"/>
            <a:ext cx="12242800" cy="6886575"/>
          </a:xfrm>
          <a:prstGeom prst="rect">
            <a:avLst/>
          </a:prstGeom>
        </p:spPr>
      </p:pic>
      <p:sp>
        <p:nvSpPr>
          <p:cNvPr id="22" name="文本占位符 26"/>
          <p:cNvSpPr>
            <a:spLocks noGrp="1"/>
          </p:cNvSpPr>
          <p:nvPr>
            <p:ph type="body" sz="quarter" idx="10" hasCustomPrompt="1"/>
          </p:nvPr>
        </p:nvSpPr>
        <p:spPr>
          <a:xfrm>
            <a:off x="1407748" y="1346823"/>
            <a:ext cx="3590947" cy="480909"/>
          </a:xfrm>
        </p:spPr>
        <p:txBody>
          <a:bodyPr>
            <a:normAutofit/>
          </a:bodyPr>
          <a:lstStyle>
            <a:lvl1pPr marL="0" indent="0" algn="ctr">
              <a:buFontTx/>
              <a:buNone/>
              <a:defRPr sz="2600" b="1">
                <a:solidFill>
                  <a:srgbClr val="184199"/>
                </a:solidFill>
                <a:latin typeface="微软雅黑"/>
                <a:ea typeface="微软雅黑"/>
                <a:cs typeface="微软雅黑"/>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kumimoji="1" lang="zh-CN" altLang="en-US" dirty="0"/>
              <a:t>标题文字微软雅黑</a:t>
            </a:r>
            <a:r>
              <a:rPr kumimoji="1" lang="en-US" altLang="zh-CN" dirty="0"/>
              <a:t>26</a:t>
            </a:r>
            <a:r>
              <a:rPr kumimoji="1" lang="zh-CN" altLang="en-US" dirty="0"/>
              <a:t>号</a:t>
            </a:r>
          </a:p>
        </p:txBody>
      </p:sp>
      <p:sp>
        <p:nvSpPr>
          <p:cNvPr id="30" name="内容占位符 36"/>
          <p:cNvSpPr>
            <a:spLocks noGrp="1"/>
          </p:cNvSpPr>
          <p:nvPr>
            <p:ph sz="quarter" idx="18" hasCustomPrompt="1"/>
          </p:nvPr>
        </p:nvSpPr>
        <p:spPr>
          <a:xfrm>
            <a:off x="1742533" y="3412462"/>
            <a:ext cx="3041650" cy="335140"/>
          </a:xfrm>
        </p:spPr>
        <p:txBody>
          <a:bodyPr>
            <a:normAutofit/>
          </a:bodyPr>
          <a:lstStyle>
            <a:lvl1pPr marL="0" indent="0">
              <a:buFontTx/>
              <a:buNone/>
              <a:defRPr sz="1600" b="1">
                <a:solidFill>
                  <a:schemeClr val="tx1"/>
                </a:solidFill>
                <a:latin typeface="微软雅黑"/>
                <a:ea typeface="微软雅黑"/>
                <a:cs typeface="微软雅黑"/>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kumimoji="1" lang="zh-CN" altLang="en-US" dirty="0"/>
              <a:t>小标题文字微软雅黑</a:t>
            </a:r>
            <a:r>
              <a:rPr kumimoji="1" lang="en-US" altLang="zh-CN" dirty="0"/>
              <a:t>16</a:t>
            </a:r>
            <a:r>
              <a:rPr kumimoji="1" lang="zh-CN" altLang="en-US" dirty="0"/>
              <a:t>号</a:t>
            </a:r>
            <a:endParaRPr kumimoji="1" lang="en-US" altLang="zh-CN" dirty="0"/>
          </a:p>
        </p:txBody>
      </p:sp>
      <p:sp>
        <p:nvSpPr>
          <p:cNvPr id="31" name="内容占位符 36"/>
          <p:cNvSpPr>
            <a:spLocks noGrp="1"/>
          </p:cNvSpPr>
          <p:nvPr>
            <p:ph sz="quarter" idx="19" hasCustomPrompt="1"/>
          </p:nvPr>
        </p:nvSpPr>
        <p:spPr>
          <a:xfrm>
            <a:off x="1742533" y="3705504"/>
            <a:ext cx="3435886" cy="601834"/>
          </a:xfrm>
        </p:spPr>
        <p:txBody>
          <a:bodyPr>
            <a:noAutofit/>
          </a:bodyPr>
          <a:lstStyle>
            <a:lvl1pPr marL="0" indent="0">
              <a:lnSpc>
                <a:spcPct val="120000"/>
              </a:lnSpc>
              <a:buFontTx/>
              <a:buNone/>
              <a:defRPr sz="1400" b="0">
                <a:latin typeface="微软雅黑"/>
                <a:ea typeface="微软雅黑"/>
                <a:cs typeface="微软雅黑"/>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algn="just">
              <a:lnSpc>
                <a:spcPct val="130000"/>
              </a:lnSpc>
            </a:pPr>
            <a:r>
              <a:rPr lang="zh-CN" altLang="en-US" sz="1400" dirty="0">
                <a:latin typeface="微软雅黑" charset="-122"/>
                <a:ea typeface="微软雅黑" charset="-122"/>
              </a:rPr>
              <a:t>单击添加文本单击添加文本单击添加文本单击添加文本单击添加文本单击添加文本</a:t>
            </a:r>
            <a:endParaRPr lang="en-US" altLang="zh-CN" sz="1400" dirty="0">
              <a:latin typeface="微软雅黑" charset="-122"/>
              <a:ea typeface="微软雅黑" charset="-122"/>
            </a:endParaRPr>
          </a:p>
        </p:txBody>
      </p:sp>
      <p:sp>
        <p:nvSpPr>
          <p:cNvPr id="32" name="椭圆 31"/>
          <p:cNvSpPr/>
          <p:nvPr userDrawn="1"/>
        </p:nvSpPr>
        <p:spPr>
          <a:xfrm>
            <a:off x="1523582" y="3478967"/>
            <a:ext cx="179090" cy="179090"/>
          </a:xfrm>
          <a:prstGeom prst="ellipse">
            <a:avLst/>
          </a:prstGeom>
          <a:solidFill>
            <a:srgbClr val="18419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33" name="内容占位符 36"/>
          <p:cNvSpPr>
            <a:spLocks noGrp="1"/>
          </p:cNvSpPr>
          <p:nvPr>
            <p:ph sz="quarter" idx="20" hasCustomPrompt="1"/>
          </p:nvPr>
        </p:nvSpPr>
        <p:spPr>
          <a:xfrm>
            <a:off x="1742533" y="4708162"/>
            <a:ext cx="3041650" cy="335140"/>
          </a:xfrm>
        </p:spPr>
        <p:txBody>
          <a:bodyPr>
            <a:normAutofit/>
          </a:bodyPr>
          <a:lstStyle>
            <a:lvl1pPr marL="0" indent="0">
              <a:buFontTx/>
              <a:buNone/>
              <a:defRPr sz="1600" b="1">
                <a:solidFill>
                  <a:schemeClr val="tx1"/>
                </a:solidFill>
                <a:latin typeface="微软雅黑"/>
                <a:ea typeface="微软雅黑"/>
                <a:cs typeface="微软雅黑"/>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kumimoji="1" lang="zh-CN" altLang="en-US" dirty="0"/>
              <a:t>小标题文字微软雅黑</a:t>
            </a:r>
            <a:r>
              <a:rPr kumimoji="1" lang="en-US" altLang="zh-CN" dirty="0"/>
              <a:t>16</a:t>
            </a:r>
            <a:r>
              <a:rPr kumimoji="1" lang="zh-CN" altLang="en-US" dirty="0"/>
              <a:t>号</a:t>
            </a:r>
            <a:endParaRPr kumimoji="1" lang="en-US" altLang="zh-CN" dirty="0"/>
          </a:p>
        </p:txBody>
      </p:sp>
      <p:sp>
        <p:nvSpPr>
          <p:cNvPr id="34" name="内容占位符 36"/>
          <p:cNvSpPr>
            <a:spLocks noGrp="1"/>
          </p:cNvSpPr>
          <p:nvPr>
            <p:ph sz="quarter" idx="21" hasCustomPrompt="1"/>
          </p:nvPr>
        </p:nvSpPr>
        <p:spPr>
          <a:xfrm>
            <a:off x="1742533" y="5001204"/>
            <a:ext cx="3435886" cy="601834"/>
          </a:xfrm>
        </p:spPr>
        <p:txBody>
          <a:bodyPr>
            <a:noAutofit/>
          </a:bodyPr>
          <a:lstStyle>
            <a:lvl1pPr marL="0" indent="0">
              <a:lnSpc>
                <a:spcPct val="120000"/>
              </a:lnSpc>
              <a:buFontTx/>
              <a:buNone/>
              <a:defRPr sz="1400" b="0">
                <a:latin typeface="微软雅黑"/>
                <a:ea typeface="微软雅黑"/>
                <a:cs typeface="微软雅黑"/>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algn="just">
              <a:lnSpc>
                <a:spcPct val="130000"/>
              </a:lnSpc>
            </a:pPr>
            <a:r>
              <a:rPr lang="zh-CN" altLang="en-US" sz="1400" dirty="0">
                <a:latin typeface="微软雅黑" charset="-122"/>
                <a:ea typeface="微软雅黑" charset="-122"/>
              </a:rPr>
              <a:t>单击添加文本单击添加文本单击添加文本单击添加文本单击添加文本单击添加文本</a:t>
            </a:r>
            <a:endParaRPr lang="en-US" altLang="zh-CN" sz="1400" dirty="0">
              <a:latin typeface="微软雅黑" charset="-122"/>
              <a:ea typeface="微软雅黑" charset="-122"/>
            </a:endParaRPr>
          </a:p>
        </p:txBody>
      </p:sp>
      <p:sp>
        <p:nvSpPr>
          <p:cNvPr id="35" name="椭圆 34"/>
          <p:cNvSpPr/>
          <p:nvPr userDrawn="1"/>
        </p:nvSpPr>
        <p:spPr>
          <a:xfrm>
            <a:off x="1523582" y="4774667"/>
            <a:ext cx="179090" cy="179090"/>
          </a:xfrm>
          <a:prstGeom prst="ellipse">
            <a:avLst/>
          </a:prstGeom>
          <a:solidFill>
            <a:srgbClr val="18419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36" name="内容占位符 36"/>
          <p:cNvSpPr>
            <a:spLocks noGrp="1"/>
          </p:cNvSpPr>
          <p:nvPr>
            <p:ph sz="quarter" idx="16" hasCustomPrompt="1"/>
          </p:nvPr>
        </p:nvSpPr>
        <p:spPr>
          <a:xfrm>
            <a:off x="1742533" y="2103350"/>
            <a:ext cx="3041650" cy="335140"/>
          </a:xfrm>
        </p:spPr>
        <p:txBody>
          <a:bodyPr>
            <a:normAutofit/>
          </a:bodyPr>
          <a:lstStyle>
            <a:lvl1pPr marL="0" indent="0">
              <a:buFontTx/>
              <a:buNone/>
              <a:defRPr sz="1600" b="1">
                <a:solidFill>
                  <a:schemeClr val="tx1"/>
                </a:solidFill>
                <a:latin typeface="微软雅黑"/>
                <a:ea typeface="微软雅黑"/>
                <a:cs typeface="微软雅黑"/>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kumimoji="1" lang="zh-CN" altLang="en-US" dirty="0"/>
              <a:t>小标题文字微软雅黑</a:t>
            </a:r>
            <a:r>
              <a:rPr kumimoji="1" lang="en-US" altLang="zh-CN" dirty="0"/>
              <a:t>16</a:t>
            </a:r>
            <a:r>
              <a:rPr kumimoji="1" lang="zh-CN" altLang="en-US" dirty="0"/>
              <a:t>号</a:t>
            </a:r>
            <a:endParaRPr kumimoji="1" lang="en-US" altLang="zh-CN" dirty="0"/>
          </a:p>
        </p:txBody>
      </p:sp>
      <p:sp>
        <p:nvSpPr>
          <p:cNvPr id="37" name="内容占位符 36"/>
          <p:cNvSpPr>
            <a:spLocks noGrp="1"/>
          </p:cNvSpPr>
          <p:nvPr>
            <p:ph sz="quarter" idx="17" hasCustomPrompt="1"/>
          </p:nvPr>
        </p:nvSpPr>
        <p:spPr>
          <a:xfrm>
            <a:off x="1742533" y="2396392"/>
            <a:ext cx="3435886" cy="601834"/>
          </a:xfrm>
        </p:spPr>
        <p:txBody>
          <a:bodyPr>
            <a:noAutofit/>
          </a:bodyPr>
          <a:lstStyle>
            <a:lvl1pPr marL="0" indent="0">
              <a:lnSpc>
                <a:spcPct val="120000"/>
              </a:lnSpc>
              <a:buFontTx/>
              <a:buNone/>
              <a:defRPr sz="1400" b="0">
                <a:latin typeface="微软雅黑"/>
                <a:ea typeface="微软雅黑"/>
                <a:cs typeface="微软雅黑"/>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algn="just">
              <a:lnSpc>
                <a:spcPct val="130000"/>
              </a:lnSpc>
            </a:pPr>
            <a:r>
              <a:rPr lang="zh-CN" altLang="en-US" sz="1400" dirty="0">
                <a:latin typeface="微软雅黑" charset="-122"/>
                <a:ea typeface="微软雅黑" charset="-122"/>
              </a:rPr>
              <a:t>单击添加文本单击添加文本单击添加文本单击添加文本单击添加文本单击添加文本</a:t>
            </a:r>
            <a:endParaRPr lang="en-US" altLang="zh-CN" sz="1400" dirty="0">
              <a:latin typeface="微软雅黑" charset="-122"/>
              <a:ea typeface="微软雅黑" charset="-122"/>
            </a:endParaRPr>
          </a:p>
        </p:txBody>
      </p:sp>
      <p:sp>
        <p:nvSpPr>
          <p:cNvPr id="38" name="椭圆 37"/>
          <p:cNvSpPr/>
          <p:nvPr userDrawn="1"/>
        </p:nvSpPr>
        <p:spPr>
          <a:xfrm>
            <a:off x="1523582" y="2169855"/>
            <a:ext cx="179090" cy="179090"/>
          </a:xfrm>
          <a:prstGeom prst="ellipse">
            <a:avLst/>
          </a:prstGeom>
          <a:solidFill>
            <a:srgbClr val="18419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51" name="椭圆 50"/>
          <p:cNvSpPr/>
          <p:nvPr userDrawn="1"/>
        </p:nvSpPr>
        <p:spPr>
          <a:xfrm>
            <a:off x="6799656" y="1952673"/>
            <a:ext cx="3419081" cy="3419081"/>
          </a:xfrm>
          <a:prstGeom prst="ellipse">
            <a:avLst/>
          </a:prstGeom>
          <a:noFill/>
          <a:ln w="19050" cmpd="sng">
            <a:solidFill>
              <a:srgbClr val="184199"/>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40" name="椭圆 39"/>
          <p:cNvSpPr/>
          <p:nvPr userDrawn="1"/>
        </p:nvSpPr>
        <p:spPr>
          <a:xfrm>
            <a:off x="6274260" y="3170356"/>
            <a:ext cx="1207322" cy="1207322"/>
          </a:xfrm>
          <a:prstGeom prst="ellipse">
            <a:avLst/>
          </a:prstGeom>
          <a:solidFill>
            <a:srgbClr val="18419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42" name="图片占位符 41"/>
          <p:cNvSpPr>
            <a:spLocks noGrp="1"/>
          </p:cNvSpPr>
          <p:nvPr>
            <p:ph type="pic" sz="quarter" idx="22" hasCustomPrompt="1"/>
          </p:nvPr>
        </p:nvSpPr>
        <p:spPr>
          <a:xfrm>
            <a:off x="6545817" y="3487418"/>
            <a:ext cx="650875" cy="598487"/>
          </a:xfrm>
        </p:spPr>
        <p:txBody>
          <a:bodyPr>
            <a:normAutofit/>
          </a:bodyPr>
          <a:lstStyle>
            <a:lvl1pPr marL="0" indent="0">
              <a:buNone/>
              <a:defRPr sz="1400">
                <a:solidFill>
                  <a:schemeClr val="bg1"/>
                </a:solidFill>
              </a:defRPr>
            </a:lvl1pPr>
          </a:lstStyle>
          <a:p>
            <a:r>
              <a:rPr kumimoji="1" lang="en-US" altLang="zh-CN" dirty="0"/>
              <a:t>  </a:t>
            </a:r>
            <a:r>
              <a:rPr kumimoji="1" lang="zh-CN" altLang="en-US" dirty="0"/>
              <a:t>图标</a:t>
            </a:r>
          </a:p>
        </p:txBody>
      </p:sp>
      <p:sp>
        <p:nvSpPr>
          <p:cNvPr id="47" name="椭圆 46"/>
          <p:cNvSpPr/>
          <p:nvPr userDrawn="1"/>
        </p:nvSpPr>
        <p:spPr>
          <a:xfrm>
            <a:off x="9076591" y="4223852"/>
            <a:ext cx="1207322" cy="1207322"/>
          </a:xfrm>
          <a:prstGeom prst="ellipse">
            <a:avLst/>
          </a:prstGeom>
          <a:solidFill>
            <a:srgbClr val="18419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48" name="图片占位符 41"/>
          <p:cNvSpPr>
            <a:spLocks noGrp="1"/>
          </p:cNvSpPr>
          <p:nvPr>
            <p:ph type="pic" sz="quarter" idx="23" hasCustomPrompt="1"/>
          </p:nvPr>
        </p:nvSpPr>
        <p:spPr>
          <a:xfrm>
            <a:off x="9358644" y="4551410"/>
            <a:ext cx="650875" cy="598487"/>
          </a:xfrm>
        </p:spPr>
        <p:txBody>
          <a:bodyPr>
            <a:normAutofit/>
          </a:bodyPr>
          <a:lstStyle>
            <a:lvl1pPr marL="0" indent="0">
              <a:buNone/>
              <a:defRPr sz="1400">
                <a:solidFill>
                  <a:schemeClr val="bg1"/>
                </a:solidFill>
              </a:defRPr>
            </a:lvl1pPr>
          </a:lstStyle>
          <a:p>
            <a:r>
              <a:rPr kumimoji="1" lang="en-US" altLang="zh-CN" dirty="0"/>
              <a:t>  </a:t>
            </a:r>
            <a:r>
              <a:rPr kumimoji="1" lang="zh-CN" altLang="en-US" dirty="0"/>
              <a:t>图标</a:t>
            </a:r>
          </a:p>
        </p:txBody>
      </p:sp>
      <p:sp>
        <p:nvSpPr>
          <p:cNvPr id="49" name="椭圆 48"/>
          <p:cNvSpPr/>
          <p:nvPr userDrawn="1"/>
        </p:nvSpPr>
        <p:spPr>
          <a:xfrm>
            <a:off x="8517491" y="1503584"/>
            <a:ext cx="1207322" cy="1207322"/>
          </a:xfrm>
          <a:prstGeom prst="ellipse">
            <a:avLst/>
          </a:prstGeom>
          <a:solidFill>
            <a:srgbClr val="18419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50" name="图片占位符 41"/>
          <p:cNvSpPr>
            <a:spLocks noGrp="1"/>
          </p:cNvSpPr>
          <p:nvPr>
            <p:ph type="pic" sz="quarter" idx="24" hasCustomPrompt="1"/>
          </p:nvPr>
        </p:nvSpPr>
        <p:spPr>
          <a:xfrm>
            <a:off x="8810040" y="1820646"/>
            <a:ext cx="650875" cy="598487"/>
          </a:xfrm>
        </p:spPr>
        <p:txBody>
          <a:bodyPr>
            <a:normAutofit/>
          </a:bodyPr>
          <a:lstStyle>
            <a:lvl1pPr marL="0" indent="0">
              <a:buNone/>
              <a:defRPr sz="1400">
                <a:solidFill>
                  <a:schemeClr val="bg1"/>
                </a:solidFill>
              </a:defRPr>
            </a:lvl1pPr>
          </a:lstStyle>
          <a:p>
            <a:r>
              <a:rPr kumimoji="1" lang="en-US" altLang="zh-CN" dirty="0"/>
              <a:t>  </a:t>
            </a:r>
            <a:r>
              <a:rPr kumimoji="1" lang="zh-CN" altLang="en-US" dirty="0"/>
              <a:t>图标</a:t>
            </a:r>
          </a:p>
        </p:txBody>
      </p:sp>
      <p:pic>
        <p:nvPicPr>
          <p:cNvPr id="53" name="图片 5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578151" y="538430"/>
            <a:ext cx="1806075" cy="623467"/>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pic>
        <p:nvPicPr>
          <p:cNvPr id="6" name="图片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1" name="文本占位符 26"/>
          <p:cNvSpPr>
            <a:spLocks noGrp="1"/>
          </p:cNvSpPr>
          <p:nvPr>
            <p:ph type="body" sz="quarter" idx="10" hasCustomPrompt="1"/>
          </p:nvPr>
        </p:nvSpPr>
        <p:spPr>
          <a:xfrm>
            <a:off x="4364345" y="1016575"/>
            <a:ext cx="3590947" cy="480909"/>
          </a:xfrm>
        </p:spPr>
        <p:txBody>
          <a:bodyPr>
            <a:normAutofit/>
          </a:bodyPr>
          <a:lstStyle>
            <a:lvl1pPr marL="0" indent="0" algn="ctr">
              <a:buFontTx/>
              <a:buNone/>
              <a:defRPr sz="2600" b="1">
                <a:solidFill>
                  <a:srgbClr val="184199"/>
                </a:solidFill>
                <a:latin typeface="微软雅黑"/>
                <a:ea typeface="微软雅黑"/>
                <a:cs typeface="微软雅黑"/>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kumimoji="1" lang="zh-CN" altLang="en-US" dirty="0"/>
              <a:t>标题文字微软雅黑</a:t>
            </a:r>
            <a:r>
              <a:rPr kumimoji="1" lang="en-US" altLang="zh-CN" dirty="0"/>
              <a:t>26</a:t>
            </a:r>
            <a:r>
              <a:rPr kumimoji="1" lang="zh-CN" altLang="en-US" dirty="0"/>
              <a:t>号</a:t>
            </a:r>
          </a:p>
        </p:txBody>
      </p:sp>
      <p:grpSp>
        <p:nvGrpSpPr>
          <p:cNvPr id="34" name="组 33"/>
          <p:cNvGrpSpPr/>
          <p:nvPr userDrawn="1"/>
        </p:nvGrpSpPr>
        <p:grpSpPr>
          <a:xfrm>
            <a:off x="1267046" y="1849594"/>
            <a:ext cx="1980671" cy="2408790"/>
            <a:chOff x="1180390" y="1849594"/>
            <a:chExt cx="1980671" cy="2408790"/>
          </a:xfrm>
        </p:grpSpPr>
        <p:sp>
          <p:nvSpPr>
            <p:cNvPr id="32" name="矩形 31"/>
            <p:cNvSpPr/>
            <p:nvPr userDrawn="1"/>
          </p:nvSpPr>
          <p:spPr>
            <a:xfrm>
              <a:off x="1180390" y="1849594"/>
              <a:ext cx="1980671" cy="1948580"/>
            </a:xfrm>
            <a:prstGeom prst="rect">
              <a:avLst/>
            </a:prstGeom>
            <a:solidFill>
              <a:srgbClr val="184199"/>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33" name="矩形 32"/>
            <p:cNvSpPr/>
            <p:nvPr userDrawn="1"/>
          </p:nvSpPr>
          <p:spPr>
            <a:xfrm>
              <a:off x="1180390" y="3859324"/>
              <a:ext cx="1980671" cy="399060"/>
            </a:xfrm>
            <a:prstGeom prst="rect">
              <a:avLst/>
            </a:prstGeom>
            <a:solidFill>
              <a:srgbClr val="184199"/>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grpSp>
      <p:sp>
        <p:nvSpPr>
          <p:cNvPr id="35" name="椭圆 34"/>
          <p:cNvSpPr/>
          <p:nvPr userDrawn="1"/>
        </p:nvSpPr>
        <p:spPr>
          <a:xfrm>
            <a:off x="1730210" y="2274806"/>
            <a:ext cx="1076390" cy="1076390"/>
          </a:xfrm>
          <a:prstGeom prst="ellipse">
            <a:avLst/>
          </a:prstGeom>
          <a:noFill/>
          <a:ln w="38100" cmpd="sng">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37" name="图片占位符 41"/>
          <p:cNvSpPr>
            <a:spLocks noGrp="1"/>
          </p:cNvSpPr>
          <p:nvPr>
            <p:ph type="pic" sz="quarter" idx="22" hasCustomPrompt="1"/>
          </p:nvPr>
        </p:nvSpPr>
        <p:spPr>
          <a:xfrm>
            <a:off x="1938229" y="2521761"/>
            <a:ext cx="650875" cy="598487"/>
          </a:xfrm>
        </p:spPr>
        <p:txBody>
          <a:bodyPr>
            <a:normAutofit/>
          </a:bodyPr>
          <a:lstStyle>
            <a:lvl1pPr marL="0" indent="0">
              <a:buNone/>
              <a:defRPr sz="1400">
                <a:solidFill>
                  <a:schemeClr val="bg1"/>
                </a:solidFill>
              </a:defRPr>
            </a:lvl1pPr>
          </a:lstStyle>
          <a:p>
            <a:r>
              <a:rPr kumimoji="1" lang="en-US" altLang="zh-CN" dirty="0"/>
              <a:t>  </a:t>
            </a:r>
            <a:r>
              <a:rPr kumimoji="1" lang="zh-CN" altLang="en-US" dirty="0"/>
              <a:t>图标</a:t>
            </a:r>
          </a:p>
        </p:txBody>
      </p:sp>
      <p:sp>
        <p:nvSpPr>
          <p:cNvPr id="38" name="内容占位符 36"/>
          <p:cNvSpPr>
            <a:spLocks noGrp="1"/>
          </p:cNvSpPr>
          <p:nvPr>
            <p:ph sz="quarter" idx="16" hasCustomPrompt="1"/>
          </p:nvPr>
        </p:nvSpPr>
        <p:spPr>
          <a:xfrm>
            <a:off x="1432854" y="3890812"/>
            <a:ext cx="1652864" cy="335140"/>
          </a:xfrm>
        </p:spPr>
        <p:txBody>
          <a:bodyPr>
            <a:normAutofit/>
          </a:bodyPr>
          <a:lstStyle>
            <a:lvl1pPr marL="0" indent="0" algn="ctr">
              <a:buFontTx/>
              <a:buNone/>
              <a:defRPr sz="1600" b="0">
                <a:solidFill>
                  <a:schemeClr val="bg1"/>
                </a:solidFill>
                <a:latin typeface="微软雅黑"/>
                <a:ea typeface="微软雅黑"/>
                <a:cs typeface="微软雅黑"/>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kumimoji="1" lang="zh-CN" altLang="en-US" dirty="0"/>
              <a:t>添加标题</a:t>
            </a:r>
            <a:endParaRPr kumimoji="1" lang="en-US" altLang="zh-CN" dirty="0"/>
          </a:p>
        </p:txBody>
      </p:sp>
      <p:grpSp>
        <p:nvGrpSpPr>
          <p:cNvPr id="40" name="组 39"/>
          <p:cNvGrpSpPr/>
          <p:nvPr userDrawn="1"/>
        </p:nvGrpSpPr>
        <p:grpSpPr>
          <a:xfrm>
            <a:off x="9096795" y="1849594"/>
            <a:ext cx="1980671" cy="2408790"/>
            <a:chOff x="1180390" y="1849594"/>
            <a:chExt cx="1980671" cy="2408790"/>
          </a:xfrm>
        </p:grpSpPr>
        <p:sp>
          <p:nvSpPr>
            <p:cNvPr id="41" name="矩形 40"/>
            <p:cNvSpPr/>
            <p:nvPr userDrawn="1"/>
          </p:nvSpPr>
          <p:spPr>
            <a:xfrm>
              <a:off x="1180390" y="1849594"/>
              <a:ext cx="1980671" cy="1948580"/>
            </a:xfrm>
            <a:prstGeom prst="rect">
              <a:avLst/>
            </a:prstGeom>
            <a:solidFill>
              <a:srgbClr val="184199"/>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42" name="矩形 41"/>
            <p:cNvSpPr/>
            <p:nvPr userDrawn="1"/>
          </p:nvSpPr>
          <p:spPr>
            <a:xfrm>
              <a:off x="1180390" y="3859324"/>
              <a:ext cx="1980671" cy="399060"/>
            </a:xfrm>
            <a:prstGeom prst="rect">
              <a:avLst/>
            </a:prstGeom>
            <a:solidFill>
              <a:srgbClr val="184199"/>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grpSp>
      <p:sp>
        <p:nvSpPr>
          <p:cNvPr id="43" name="椭圆 42"/>
          <p:cNvSpPr/>
          <p:nvPr userDrawn="1"/>
        </p:nvSpPr>
        <p:spPr>
          <a:xfrm>
            <a:off x="9559959" y="2274806"/>
            <a:ext cx="1076390" cy="1076390"/>
          </a:xfrm>
          <a:prstGeom prst="ellipse">
            <a:avLst/>
          </a:prstGeom>
          <a:noFill/>
          <a:ln w="38100" cmpd="sng">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44" name="图片占位符 41"/>
          <p:cNvSpPr>
            <a:spLocks noGrp="1"/>
          </p:cNvSpPr>
          <p:nvPr>
            <p:ph type="pic" sz="quarter" idx="23" hasCustomPrompt="1"/>
          </p:nvPr>
        </p:nvSpPr>
        <p:spPr>
          <a:xfrm>
            <a:off x="9767978" y="2521761"/>
            <a:ext cx="650875" cy="598487"/>
          </a:xfrm>
        </p:spPr>
        <p:txBody>
          <a:bodyPr>
            <a:normAutofit/>
          </a:bodyPr>
          <a:lstStyle>
            <a:lvl1pPr marL="0" indent="0">
              <a:buNone/>
              <a:defRPr sz="1400">
                <a:solidFill>
                  <a:schemeClr val="bg1"/>
                </a:solidFill>
              </a:defRPr>
            </a:lvl1pPr>
          </a:lstStyle>
          <a:p>
            <a:r>
              <a:rPr kumimoji="1" lang="en-US" altLang="zh-CN" dirty="0"/>
              <a:t>  </a:t>
            </a:r>
            <a:r>
              <a:rPr kumimoji="1" lang="zh-CN" altLang="en-US" dirty="0"/>
              <a:t>图标</a:t>
            </a:r>
          </a:p>
        </p:txBody>
      </p:sp>
      <p:sp>
        <p:nvSpPr>
          <p:cNvPr id="45" name="内容占位符 36"/>
          <p:cNvSpPr>
            <a:spLocks noGrp="1"/>
          </p:cNvSpPr>
          <p:nvPr>
            <p:ph sz="quarter" idx="24" hasCustomPrompt="1"/>
          </p:nvPr>
        </p:nvSpPr>
        <p:spPr>
          <a:xfrm>
            <a:off x="9262603" y="3890812"/>
            <a:ext cx="1652864" cy="335140"/>
          </a:xfrm>
        </p:spPr>
        <p:txBody>
          <a:bodyPr>
            <a:normAutofit/>
          </a:bodyPr>
          <a:lstStyle>
            <a:lvl1pPr marL="0" indent="0" algn="ctr">
              <a:buFontTx/>
              <a:buNone/>
              <a:defRPr sz="1600" b="0">
                <a:solidFill>
                  <a:schemeClr val="bg1"/>
                </a:solidFill>
                <a:latin typeface="微软雅黑"/>
                <a:ea typeface="微软雅黑"/>
                <a:cs typeface="微软雅黑"/>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kumimoji="1" lang="zh-CN" altLang="en-US" dirty="0"/>
              <a:t>添加标题</a:t>
            </a:r>
            <a:endParaRPr kumimoji="1" lang="en-US" altLang="zh-CN" dirty="0"/>
          </a:p>
        </p:txBody>
      </p:sp>
      <p:grpSp>
        <p:nvGrpSpPr>
          <p:cNvPr id="47" name="组 46"/>
          <p:cNvGrpSpPr/>
          <p:nvPr userDrawn="1"/>
        </p:nvGrpSpPr>
        <p:grpSpPr>
          <a:xfrm>
            <a:off x="3888839" y="1849594"/>
            <a:ext cx="1980671" cy="2408790"/>
            <a:chOff x="1180390" y="1849594"/>
            <a:chExt cx="1980671" cy="2408790"/>
          </a:xfrm>
        </p:grpSpPr>
        <p:sp>
          <p:nvSpPr>
            <p:cNvPr id="48" name="矩形 47"/>
            <p:cNvSpPr/>
            <p:nvPr userDrawn="1"/>
          </p:nvSpPr>
          <p:spPr>
            <a:xfrm>
              <a:off x="1180390" y="1849594"/>
              <a:ext cx="1980671" cy="1948580"/>
            </a:xfrm>
            <a:prstGeom prst="rect">
              <a:avLst/>
            </a:prstGeom>
            <a:solidFill>
              <a:srgbClr val="184199"/>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49" name="矩形 48"/>
            <p:cNvSpPr/>
            <p:nvPr userDrawn="1"/>
          </p:nvSpPr>
          <p:spPr>
            <a:xfrm>
              <a:off x="1180390" y="3859324"/>
              <a:ext cx="1980671" cy="399060"/>
            </a:xfrm>
            <a:prstGeom prst="rect">
              <a:avLst/>
            </a:prstGeom>
            <a:solidFill>
              <a:srgbClr val="184199"/>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grpSp>
      <p:sp>
        <p:nvSpPr>
          <p:cNvPr id="50" name="椭圆 49"/>
          <p:cNvSpPr/>
          <p:nvPr userDrawn="1"/>
        </p:nvSpPr>
        <p:spPr>
          <a:xfrm>
            <a:off x="4362499" y="2274806"/>
            <a:ext cx="1076390" cy="1076390"/>
          </a:xfrm>
          <a:prstGeom prst="ellipse">
            <a:avLst/>
          </a:prstGeom>
          <a:noFill/>
          <a:ln w="38100" cmpd="sng">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51" name="图片占位符 41"/>
          <p:cNvSpPr>
            <a:spLocks noGrp="1"/>
          </p:cNvSpPr>
          <p:nvPr>
            <p:ph type="pic" sz="quarter" idx="25" hasCustomPrompt="1"/>
          </p:nvPr>
        </p:nvSpPr>
        <p:spPr>
          <a:xfrm>
            <a:off x="4560022" y="2521761"/>
            <a:ext cx="650875" cy="598487"/>
          </a:xfrm>
        </p:spPr>
        <p:txBody>
          <a:bodyPr>
            <a:normAutofit/>
          </a:bodyPr>
          <a:lstStyle>
            <a:lvl1pPr marL="0" indent="0">
              <a:buNone/>
              <a:defRPr sz="1400">
                <a:solidFill>
                  <a:schemeClr val="bg1"/>
                </a:solidFill>
              </a:defRPr>
            </a:lvl1pPr>
          </a:lstStyle>
          <a:p>
            <a:r>
              <a:rPr kumimoji="1" lang="en-US" altLang="zh-CN" dirty="0"/>
              <a:t>  </a:t>
            </a:r>
            <a:r>
              <a:rPr kumimoji="1" lang="zh-CN" altLang="en-US" dirty="0"/>
              <a:t>图标</a:t>
            </a:r>
          </a:p>
        </p:txBody>
      </p:sp>
      <p:sp>
        <p:nvSpPr>
          <p:cNvPr id="52" name="内容占位符 36"/>
          <p:cNvSpPr>
            <a:spLocks noGrp="1"/>
          </p:cNvSpPr>
          <p:nvPr>
            <p:ph sz="quarter" idx="26" hasCustomPrompt="1"/>
          </p:nvPr>
        </p:nvSpPr>
        <p:spPr>
          <a:xfrm>
            <a:off x="4054647" y="3890812"/>
            <a:ext cx="1652864" cy="335140"/>
          </a:xfrm>
        </p:spPr>
        <p:txBody>
          <a:bodyPr>
            <a:normAutofit/>
          </a:bodyPr>
          <a:lstStyle>
            <a:lvl1pPr marL="0" indent="0" algn="ctr">
              <a:buFontTx/>
              <a:buNone/>
              <a:defRPr sz="1600" b="0">
                <a:solidFill>
                  <a:schemeClr val="bg1"/>
                </a:solidFill>
                <a:latin typeface="微软雅黑"/>
                <a:ea typeface="微软雅黑"/>
                <a:cs typeface="微软雅黑"/>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kumimoji="1" lang="zh-CN" altLang="en-US" dirty="0"/>
              <a:t>添加标题</a:t>
            </a:r>
            <a:endParaRPr kumimoji="1" lang="en-US" altLang="zh-CN" dirty="0"/>
          </a:p>
        </p:txBody>
      </p:sp>
      <p:grpSp>
        <p:nvGrpSpPr>
          <p:cNvPr id="54" name="组 53"/>
          <p:cNvGrpSpPr/>
          <p:nvPr userDrawn="1"/>
        </p:nvGrpSpPr>
        <p:grpSpPr>
          <a:xfrm>
            <a:off x="6504374" y="1849594"/>
            <a:ext cx="1980671" cy="2408790"/>
            <a:chOff x="1180390" y="1849594"/>
            <a:chExt cx="1980671" cy="2408790"/>
          </a:xfrm>
        </p:grpSpPr>
        <p:sp>
          <p:nvSpPr>
            <p:cNvPr id="55" name="矩形 54"/>
            <p:cNvSpPr/>
            <p:nvPr userDrawn="1"/>
          </p:nvSpPr>
          <p:spPr>
            <a:xfrm>
              <a:off x="1180390" y="1849594"/>
              <a:ext cx="1980671" cy="1948580"/>
            </a:xfrm>
            <a:prstGeom prst="rect">
              <a:avLst/>
            </a:prstGeom>
            <a:solidFill>
              <a:srgbClr val="184199"/>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56" name="矩形 55"/>
            <p:cNvSpPr/>
            <p:nvPr userDrawn="1"/>
          </p:nvSpPr>
          <p:spPr>
            <a:xfrm>
              <a:off x="1180390" y="3859324"/>
              <a:ext cx="1980671" cy="399060"/>
            </a:xfrm>
            <a:prstGeom prst="rect">
              <a:avLst/>
            </a:prstGeom>
            <a:solidFill>
              <a:srgbClr val="184199"/>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grpSp>
      <p:sp>
        <p:nvSpPr>
          <p:cNvPr id="57" name="椭圆 56"/>
          <p:cNvSpPr/>
          <p:nvPr userDrawn="1"/>
        </p:nvSpPr>
        <p:spPr>
          <a:xfrm>
            <a:off x="6978034" y="2274806"/>
            <a:ext cx="1076390" cy="1076390"/>
          </a:xfrm>
          <a:prstGeom prst="ellipse">
            <a:avLst/>
          </a:prstGeom>
          <a:noFill/>
          <a:ln w="38100" cmpd="sng">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58" name="图片占位符 41"/>
          <p:cNvSpPr>
            <a:spLocks noGrp="1"/>
          </p:cNvSpPr>
          <p:nvPr>
            <p:ph type="pic" sz="quarter" idx="27" hasCustomPrompt="1"/>
          </p:nvPr>
        </p:nvSpPr>
        <p:spPr>
          <a:xfrm>
            <a:off x="7175557" y="2521761"/>
            <a:ext cx="650875" cy="598487"/>
          </a:xfrm>
        </p:spPr>
        <p:txBody>
          <a:bodyPr>
            <a:normAutofit/>
          </a:bodyPr>
          <a:lstStyle>
            <a:lvl1pPr marL="0" indent="0">
              <a:buNone/>
              <a:defRPr sz="1400">
                <a:solidFill>
                  <a:schemeClr val="bg1"/>
                </a:solidFill>
              </a:defRPr>
            </a:lvl1pPr>
          </a:lstStyle>
          <a:p>
            <a:r>
              <a:rPr kumimoji="1" lang="en-US" altLang="zh-CN" dirty="0"/>
              <a:t>  </a:t>
            </a:r>
            <a:r>
              <a:rPr kumimoji="1" lang="zh-CN" altLang="en-US" dirty="0"/>
              <a:t>图标</a:t>
            </a:r>
          </a:p>
        </p:txBody>
      </p:sp>
      <p:sp>
        <p:nvSpPr>
          <p:cNvPr id="59" name="内容占位符 36"/>
          <p:cNvSpPr>
            <a:spLocks noGrp="1"/>
          </p:cNvSpPr>
          <p:nvPr>
            <p:ph sz="quarter" idx="28" hasCustomPrompt="1"/>
          </p:nvPr>
        </p:nvSpPr>
        <p:spPr>
          <a:xfrm>
            <a:off x="6670182" y="3890812"/>
            <a:ext cx="1652864" cy="335140"/>
          </a:xfrm>
        </p:spPr>
        <p:txBody>
          <a:bodyPr>
            <a:normAutofit/>
          </a:bodyPr>
          <a:lstStyle>
            <a:lvl1pPr marL="0" indent="0" algn="ctr">
              <a:buFontTx/>
              <a:buNone/>
              <a:defRPr sz="1600" b="0">
                <a:solidFill>
                  <a:schemeClr val="bg1"/>
                </a:solidFill>
                <a:latin typeface="微软雅黑"/>
                <a:ea typeface="微软雅黑"/>
                <a:cs typeface="微软雅黑"/>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kumimoji="1" lang="zh-CN" altLang="en-US" dirty="0"/>
              <a:t>添加标题</a:t>
            </a:r>
            <a:endParaRPr kumimoji="1" lang="en-US" altLang="zh-CN" dirty="0"/>
          </a:p>
        </p:txBody>
      </p:sp>
      <p:pic>
        <p:nvPicPr>
          <p:cNvPr id="60" name="图片 5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578151" y="538430"/>
            <a:ext cx="1806075" cy="623467"/>
          </a:xfrm>
          <a:prstGeom prst="rect">
            <a:avLst/>
          </a:prstGeom>
        </p:spPr>
      </p:pic>
      <p:sp>
        <p:nvSpPr>
          <p:cNvPr id="63" name="内容占位符 36"/>
          <p:cNvSpPr>
            <a:spLocks noGrp="1"/>
          </p:cNvSpPr>
          <p:nvPr>
            <p:ph sz="quarter" idx="19" hasCustomPrompt="1"/>
          </p:nvPr>
        </p:nvSpPr>
        <p:spPr>
          <a:xfrm>
            <a:off x="1250968" y="4387761"/>
            <a:ext cx="1996749" cy="1206751"/>
          </a:xfrm>
        </p:spPr>
        <p:txBody>
          <a:bodyPr>
            <a:noAutofit/>
          </a:bodyPr>
          <a:lstStyle>
            <a:lvl1pPr marL="0" indent="0">
              <a:lnSpc>
                <a:spcPct val="120000"/>
              </a:lnSpc>
              <a:buFontTx/>
              <a:buNone/>
              <a:defRPr sz="1400" b="0">
                <a:latin typeface="微软雅黑"/>
                <a:ea typeface="微软雅黑"/>
                <a:cs typeface="微软雅黑"/>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algn="just">
              <a:lnSpc>
                <a:spcPct val="130000"/>
              </a:lnSpc>
            </a:pPr>
            <a:r>
              <a:rPr lang="zh-CN" altLang="en-US" sz="1400" dirty="0">
                <a:latin typeface="微软雅黑" charset="-122"/>
                <a:ea typeface="微软雅黑" charset="-122"/>
              </a:rPr>
              <a:t>单击添加文本单击添加文本单击添加文本单击添加文本单击添加文本</a:t>
            </a:r>
            <a:endParaRPr lang="en-US" altLang="zh-CN" sz="1400" dirty="0">
              <a:latin typeface="微软雅黑" charset="-122"/>
              <a:ea typeface="微软雅黑" charset="-122"/>
            </a:endParaRPr>
          </a:p>
        </p:txBody>
      </p:sp>
      <p:sp>
        <p:nvSpPr>
          <p:cNvPr id="64" name="内容占位符 36"/>
          <p:cNvSpPr>
            <a:spLocks noGrp="1"/>
          </p:cNvSpPr>
          <p:nvPr>
            <p:ph sz="quarter" idx="29" hasCustomPrompt="1"/>
          </p:nvPr>
        </p:nvSpPr>
        <p:spPr>
          <a:xfrm>
            <a:off x="3888839" y="4387761"/>
            <a:ext cx="1996749" cy="1206751"/>
          </a:xfrm>
        </p:spPr>
        <p:txBody>
          <a:bodyPr>
            <a:noAutofit/>
          </a:bodyPr>
          <a:lstStyle>
            <a:lvl1pPr marL="0" indent="0">
              <a:lnSpc>
                <a:spcPct val="120000"/>
              </a:lnSpc>
              <a:buFontTx/>
              <a:buNone/>
              <a:defRPr sz="1400" b="0">
                <a:latin typeface="微软雅黑"/>
                <a:ea typeface="微软雅黑"/>
                <a:cs typeface="微软雅黑"/>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algn="just">
              <a:lnSpc>
                <a:spcPct val="130000"/>
              </a:lnSpc>
            </a:pPr>
            <a:r>
              <a:rPr lang="zh-CN" altLang="en-US" sz="1400" dirty="0">
                <a:latin typeface="微软雅黑" charset="-122"/>
                <a:ea typeface="微软雅黑" charset="-122"/>
              </a:rPr>
              <a:t>单击添加文本单击添加文本单击添加文本单击添加文本单击添加文本</a:t>
            </a:r>
            <a:endParaRPr lang="en-US" altLang="zh-CN" sz="1400" dirty="0">
              <a:latin typeface="微软雅黑" charset="-122"/>
              <a:ea typeface="微软雅黑" charset="-122"/>
            </a:endParaRPr>
          </a:p>
        </p:txBody>
      </p:sp>
      <p:sp>
        <p:nvSpPr>
          <p:cNvPr id="65" name="内容占位符 36"/>
          <p:cNvSpPr>
            <a:spLocks noGrp="1"/>
          </p:cNvSpPr>
          <p:nvPr>
            <p:ph sz="quarter" idx="30" hasCustomPrompt="1"/>
          </p:nvPr>
        </p:nvSpPr>
        <p:spPr>
          <a:xfrm>
            <a:off x="6504374" y="4387761"/>
            <a:ext cx="1996749" cy="1206751"/>
          </a:xfrm>
        </p:spPr>
        <p:txBody>
          <a:bodyPr>
            <a:noAutofit/>
          </a:bodyPr>
          <a:lstStyle>
            <a:lvl1pPr marL="0" indent="0">
              <a:lnSpc>
                <a:spcPct val="120000"/>
              </a:lnSpc>
              <a:buFontTx/>
              <a:buNone/>
              <a:defRPr sz="1400" b="0">
                <a:latin typeface="微软雅黑"/>
                <a:ea typeface="微软雅黑"/>
                <a:cs typeface="微软雅黑"/>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algn="just">
              <a:lnSpc>
                <a:spcPct val="130000"/>
              </a:lnSpc>
            </a:pPr>
            <a:r>
              <a:rPr lang="zh-CN" altLang="en-US" sz="1400" dirty="0">
                <a:latin typeface="微软雅黑" charset="-122"/>
                <a:ea typeface="微软雅黑" charset="-122"/>
              </a:rPr>
              <a:t>单击添加文本单击添加文本单击添加文本单击添加文本单击添加文本</a:t>
            </a:r>
            <a:endParaRPr lang="en-US" altLang="zh-CN" sz="1400" dirty="0">
              <a:latin typeface="微软雅黑" charset="-122"/>
              <a:ea typeface="微软雅黑" charset="-122"/>
            </a:endParaRPr>
          </a:p>
        </p:txBody>
      </p:sp>
      <p:sp>
        <p:nvSpPr>
          <p:cNvPr id="66" name="内容占位符 36"/>
          <p:cNvSpPr>
            <a:spLocks noGrp="1"/>
          </p:cNvSpPr>
          <p:nvPr>
            <p:ph sz="quarter" idx="31" hasCustomPrompt="1"/>
          </p:nvPr>
        </p:nvSpPr>
        <p:spPr>
          <a:xfrm>
            <a:off x="9096795" y="4387761"/>
            <a:ext cx="1996749" cy="1206751"/>
          </a:xfrm>
        </p:spPr>
        <p:txBody>
          <a:bodyPr>
            <a:noAutofit/>
          </a:bodyPr>
          <a:lstStyle>
            <a:lvl1pPr marL="0" indent="0">
              <a:lnSpc>
                <a:spcPct val="120000"/>
              </a:lnSpc>
              <a:buFontTx/>
              <a:buNone/>
              <a:defRPr sz="1400" b="0">
                <a:latin typeface="微软雅黑"/>
                <a:ea typeface="微软雅黑"/>
                <a:cs typeface="微软雅黑"/>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algn="just">
              <a:lnSpc>
                <a:spcPct val="130000"/>
              </a:lnSpc>
            </a:pPr>
            <a:r>
              <a:rPr lang="zh-CN" altLang="en-US" sz="1400" dirty="0">
                <a:latin typeface="微软雅黑" charset="-122"/>
                <a:ea typeface="微软雅黑" charset="-122"/>
              </a:rPr>
              <a:t>单击添加文本单击添加文本单击添加文本单击添加文本单击添加文本</a:t>
            </a:r>
            <a:endParaRPr lang="en-US" altLang="zh-CN" sz="1400" dirty="0">
              <a:latin typeface="微软雅黑" charset="-122"/>
              <a:ea typeface="微软雅黑" charset="-122"/>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pic>
        <p:nvPicPr>
          <p:cNvPr id="6" name="图片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927" y="-54440"/>
            <a:ext cx="12288780" cy="6912439"/>
          </a:xfrm>
          <a:prstGeom prst="rect">
            <a:avLst/>
          </a:prstGeom>
        </p:spPr>
      </p:pic>
      <p:pic>
        <p:nvPicPr>
          <p:cNvPr id="19" name="图片 1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578151" y="538430"/>
            <a:ext cx="1806075" cy="623467"/>
          </a:xfrm>
          <a:prstGeom prst="rect">
            <a:avLst/>
          </a:prstGeom>
        </p:spPr>
      </p:pic>
      <p:sp>
        <p:nvSpPr>
          <p:cNvPr id="21" name="文本占位符 26"/>
          <p:cNvSpPr>
            <a:spLocks noGrp="1"/>
          </p:cNvSpPr>
          <p:nvPr>
            <p:ph type="body" sz="quarter" idx="10" hasCustomPrompt="1"/>
          </p:nvPr>
        </p:nvSpPr>
        <p:spPr>
          <a:xfrm>
            <a:off x="1321798" y="1257029"/>
            <a:ext cx="3590947" cy="480909"/>
          </a:xfrm>
        </p:spPr>
        <p:txBody>
          <a:bodyPr>
            <a:normAutofit/>
          </a:bodyPr>
          <a:lstStyle>
            <a:lvl1pPr marL="0" indent="0" algn="ctr">
              <a:buFontTx/>
              <a:buNone/>
              <a:defRPr sz="2600" b="1">
                <a:solidFill>
                  <a:srgbClr val="184199"/>
                </a:solidFill>
                <a:latin typeface="微软雅黑"/>
                <a:ea typeface="微软雅黑"/>
                <a:cs typeface="微软雅黑"/>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kumimoji="1" lang="zh-CN" altLang="en-US" dirty="0"/>
              <a:t>标题文字微软雅黑</a:t>
            </a:r>
            <a:r>
              <a:rPr kumimoji="1" lang="en-US" altLang="zh-CN" dirty="0"/>
              <a:t>26</a:t>
            </a:r>
            <a:r>
              <a:rPr kumimoji="1" lang="zh-CN" altLang="en-US" dirty="0"/>
              <a:t>号</a:t>
            </a:r>
          </a:p>
        </p:txBody>
      </p:sp>
      <p:sp>
        <p:nvSpPr>
          <p:cNvPr id="22" name="内容占位符 36"/>
          <p:cNvSpPr>
            <a:spLocks noGrp="1"/>
          </p:cNvSpPr>
          <p:nvPr>
            <p:ph sz="quarter" idx="16" hasCustomPrompt="1"/>
          </p:nvPr>
        </p:nvSpPr>
        <p:spPr>
          <a:xfrm>
            <a:off x="1742533" y="2103350"/>
            <a:ext cx="3041650" cy="335140"/>
          </a:xfrm>
        </p:spPr>
        <p:txBody>
          <a:bodyPr>
            <a:normAutofit/>
          </a:bodyPr>
          <a:lstStyle>
            <a:lvl1pPr marL="0" indent="0">
              <a:buFontTx/>
              <a:buNone/>
              <a:defRPr sz="1600" b="1">
                <a:solidFill>
                  <a:schemeClr val="tx1"/>
                </a:solidFill>
                <a:latin typeface="微软雅黑"/>
                <a:ea typeface="微软雅黑"/>
                <a:cs typeface="微软雅黑"/>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kumimoji="1" lang="zh-CN" altLang="en-US" dirty="0"/>
              <a:t>小标题文字微软雅黑</a:t>
            </a:r>
            <a:r>
              <a:rPr kumimoji="1" lang="en-US" altLang="zh-CN" dirty="0"/>
              <a:t>16</a:t>
            </a:r>
            <a:r>
              <a:rPr kumimoji="1" lang="zh-CN" altLang="en-US" dirty="0"/>
              <a:t>号</a:t>
            </a:r>
            <a:endParaRPr kumimoji="1" lang="en-US" altLang="zh-CN" dirty="0"/>
          </a:p>
        </p:txBody>
      </p:sp>
      <p:sp>
        <p:nvSpPr>
          <p:cNvPr id="23" name="内容占位符 36"/>
          <p:cNvSpPr>
            <a:spLocks noGrp="1"/>
          </p:cNvSpPr>
          <p:nvPr>
            <p:ph sz="quarter" idx="17" hasCustomPrompt="1"/>
          </p:nvPr>
        </p:nvSpPr>
        <p:spPr>
          <a:xfrm>
            <a:off x="1742533" y="2396392"/>
            <a:ext cx="3435886" cy="601834"/>
          </a:xfrm>
        </p:spPr>
        <p:txBody>
          <a:bodyPr>
            <a:noAutofit/>
          </a:bodyPr>
          <a:lstStyle>
            <a:lvl1pPr marL="0" indent="0">
              <a:lnSpc>
                <a:spcPct val="120000"/>
              </a:lnSpc>
              <a:buFontTx/>
              <a:buNone/>
              <a:defRPr sz="1400" b="0">
                <a:latin typeface="微软雅黑"/>
                <a:ea typeface="微软雅黑"/>
                <a:cs typeface="微软雅黑"/>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algn="just">
              <a:lnSpc>
                <a:spcPct val="130000"/>
              </a:lnSpc>
            </a:pPr>
            <a:r>
              <a:rPr lang="zh-CN" altLang="en-US" sz="1400" dirty="0">
                <a:latin typeface="微软雅黑" charset="-122"/>
                <a:ea typeface="微软雅黑" charset="-122"/>
              </a:rPr>
              <a:t>单击添加文本单击添加文本单击添加文本单击添加文本单击添加文本单击添加文本</a:t>
            </a:r>
            <a:endParaRPr lang="en-US" altLang="zh-CN" sz="1400" dirty="0">
              <a:latin typeface="微软雅黑" charset="-122"/>
              <a:ea typeface="微软雅黑" charset="-122"/>
            </a:endParaRPr>
          </a:p>
        </p:txBody>
      </p:sp>
      <p:sp>
        <p:nvSpPr>
          <p:cNvPr id="24" name="椭圆 23"/>
          <p:cNvSpPr/>
          <p:nvPr userDrawn="1"/>
        </p:nvSpPr>
        <p:spPr>
          <a:xfrm>
            <a:off x="1523582" y="2169855"/>
            <a:ext cx="179090" cy="179090"/>
          </a:xfrm>
          <a:prstGeom prst="ellipse">
            <a:avLst/>
          </a:prstGeom>
          <a:solidFill>
            <a:srgbClr val="18419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28" name="内容占位符 36"/>
          <p:cNvSpPr>
            <a:spLocks noGrp="1"/>
          </p:cNvSpPr>
          <p:nvPr>
            <p:ph sz="quarter" idx="18" hasCustomPrompt="1"/>
          </p:nvPr>
        </p:nvSpPr>
        <p:spPr>
          <a:xfrm>
            <a:off x="1742533" y="3277432"/>
            <a:ext cx="3041650" cy="335140"/>
          </a:xfrm>
        </p:spPr>
        <p:txBody>
          <a:bodyPr>
            <a:normAutofit/>
          </a:bodyPr>
          <a:lstStyle>
            <a:lvl1pPr marL="0" indent="0">
              <a:buFontTx/>
              <a:buNone/>
              <a:defRPr sz="1600" b="1">
                <a:solidFill>
                  <a:schemeClr val="tx1"/>
                </a:solidFill>
                <a:latin typeface="微软雅黑"/>
                <a:ea typeface="微软雅黑"/>
                <a:cs typeface="微软雅黑"/>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kumimoji="1" lang="zh-CN" altLang="en-US" dirty="0"/>
              <a:t>小标题文字微软雅黑</a:t>
            </a:r>
            <a:r>
              <a:rPr kumimoji="1" lang="en-US" altLang="zh-CN" dirty="0"/>
              <a:t>16</a:t>
            </a:r>
            <a:r>
              <a:rPr kumimoji="1" lang="zh-CN" altLang="en-US" dirty="0"/>
              <a:t>号</a:t>
            </a:r>
            <a:endParaRPr kumimoji="1" lang="en-US" altLang="zh-CN" dirty="0"/>
          </a:p>
        </p:txBody>
      </p:sp>
      <p:sp>
        <p:nvSpPr>
          <p:cNvPr id="29" name="内容占位符 36"/>
          <p:cNvSpPr>
            <a:spLocks noGrp="1"/>
          </p:cNvSpPr>
          <p:nvPr>
            <p:ph sz="quarter" idx="19" hasCustomPrompt="1"/>
          </p:nvPr>
        </p:nvSpPr>
        <p:spPr>
          <a:xfrm>
            <a:off x="1742533" y="3570474"/>
            <a:ext cx="3435886" cy="601834"/>
          </a:xfrm>
        </p:spPr>
        <p:txBody>
          <a:bodyPr>
            <a:noAutofit/>
          </a:bodyPr>
          <a:lstStyle>
            <a:lvl1pPr marL="0" indent="0">
              <a:lnSpc>
                <a:spcPct val="120000"/>
              </a:lnSpc>
              <a:buFontTx/>
              <a:buNone/>
              <a:defRPr sz="1400" b="0">
                <a:latin typeface="微软雅黑"/>
                <a:ea typeface="微软雅黑"/>
                <a:cs typeface="微软雅黑"/>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algn="just">
              <a:lnSpc>
                <a:spcPct val="130000"/>
              </a:lnSpc>
            </a:pPr>
            <a:r>
              <a:rPr lang="zh-CN" altLang="en-US" sz="1400" dirty="0">
                <a:latin typeface="微软雅黑" charset="-122"/>
                <a:ea typeface="微软雅黑" charset="-122"/>
              </a:rPr>
              <a:t>单击添加文本单击添加文本单击添加文本单击添加文本单击添加文本单击添加文本</a:t>
            </a:r>
            <a:endParaRPr lang="en-US" altLang="zh-CN" sz="1400" dirty="0">
              <a:latin typeface="微软雅黑" charset="-122"/>
              <a:ea typeface="微软雅黑" charset="-122"/>
            </a:endParaRPr>
          </a:p>
        </p:txBody>
      </p:sp>
      <p:sp>
        <p:nvSpPr>
          <p:cNvPr id="30" name="椭圆 29"/>
          <p:cNvSpPr/>
          <p:nvPr userDrawn="1"/>
        </p:nvSpPr>
        <p:spPr>
          <a:xfrm>
            <a:off x="1523582" y="3343937"/>
            <a:ext cx="179090" cy="179090"/>
          </a:xfrm>
          <a:prstGeom prst="ellipse">
            <a:avLst/>
          </a:prstGeom>
          <a:solidFill>
            <a:srgbClr val="18419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34" name="内容占位符 36"/>
          <p:cNvSpPr>
            <a:spLocks noGrp="1"/>
          </p:cNvSpPr>
          <p:nvPr>
            <p:ph sz="quarter" idx="20" hasCustomPrompt="1"/>
          </p:nvPr>
        </p:nvSpPr>
        <p:spPr>
          <a:xfrm>
            <a:off x="1742533" y="4508144"/>
            <a:ext cx="3041650" cy="335140"/>
          </a:xfrm>
        </p:spPr>
        <p:txBody>
          <a:bodyPr>
            <a:normAutofit/>
          </a:bodyPr>
          <a:lstStyle>
            <a:lvl1pPr marL="0" indent="0">
              <a:buFontTx/>
              <a:buNone/>
              <a:defRPr sz="1600" b="1">
                <a:solidFill>
                  <a:schemeClr val="tx1"/>
                </a:solidFill>
                <a:latin typeface="微软雅黑"/>
                <a:ea typeface="微软雅黑"/>
                <a:cs typeface="微软雅黑"/>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kumimoji="1" lang="zh-CN" altLang="en-US" dirty="0"/>
              <a:t>小标题文字微软雅黑</a:t>
            </a:r>
            <a:r>
              <a:rPr kumimoji="1" lang="en-US" altLang="zh-CN" dirty="0"/>
              <a:t>16</a:t>
            </a:r>
            <a:r>
              <a:rPr kumimoji="1" lang="zh-CN" altLang="en-US" dirty="0"/>
              <a:t>号</a:t>
            </a:r>
            <a:endParaRPr kumimoji="1" lang="en-US" altLang="zh-CN" dirty="0"/>
          </a:p>
        </p:txBody>
      </p:sp>
      <p:sp>
        <p:nvSpPr>
          <p:cNvPr id="35" name="内容占位符 36"/>
          <p:cNvSpPr>
            <a:spLocks noGrp="1"/>
          </p:cNvSpPr>
          <p:nvPr>
            <p:ph sz="quarter" idx="21" hasCustomPrompt="1"/>
          </p:nvPr>
        </p:nvSpPr>
        <p:spPr>
          <a:xfrm>
            <a:off x="1742533" y="4801186"/>
            <a:ext cx="3435886" cy="601834"/>
          </a:xfrm>
        </p:spPr>
        <p:txBody>
          <a:bodyPr>
            <a:noAutofit/>
          </a:bodyPr>
          <a:lstStyle>
            <a:lvl1pPr marL="0" indent="0">
              <a:lnSpc>
                <a:spcPct val="120000"/>
              </a:lnSpc>
              <a:buFontTx/>
              <a:buNone/>
              <a:defRPr sz="1400" b="0">
                <a:latin typeface="微软雅黑"/>
                <a:ea typeface="微软雅黑"/>
                <a:cs typeface="微软雅黑"/>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algn="just">
              <a:lnSpc>
                <a:spcPct val="130000"/>
              </a:lnSpc>
            </a:pPr>
            <a:r>
              <a:rPr lang="zh-CN" altLang="en-US" sz="1400" dirty="0">
                <a:latin typeface="微软雅黑" charset="-122"/>
                <a:ea typeface="微软雅黑" charset="-122"/>
              </a:rPr>
              <a:t>单击添加文本单击添加文本单击添加文本单击添加文本单击添加文本单击添加文本</a:t>
            </a:r>
            <a:endParaRPr lang="en-US" altLang="zh-CN" sz="1400" dirty="0">
              <a:latin typeface="微软雅黑" charset="-122"/>
              <a:ea typeface="微软雅黑" charset="-122"/>
            </a:endParaRPr>
          </a:p>
        </p:txBody>
      </p:sp>
      <p:sp>
        <p:nvSpPr>
          <p:cNvPr id="36" name="椭圆 35"/>
          <p:cNvSpPr/>
          <p:nvPr userDrawn="1"/>
        </p:nvSpPr>
        <p:spPr>
          <a:xfrm>
            <a:off x="1523582" y="4574649"/>
            <a:ext cx="179090" cy="179090"/>
          </a:xfrm>
          <a:prstGeom prst="ellipse">
            <a:avLst/>
          </a:prstGeom>
          <a:solidFill>
            <a:srgbClr val="18419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38" name="图片占位符 22"/>
          <p:cNvSpPr>
            <a:spLocks noGrp="1"/>
          </p:cNvSpPr>
          <p:nvPr>
            <p:ph type="pic" sz="quarter" idx="22" hasCustomPrompt="1"/>
          </p:nvPr>
        </p:nvSpPr>
        <p:spPr>
          <a:xfrm>
            <a:off x="6200363" y="1455675"/>
            <a:ext cx="6062489" cy="3994624"/>
          </a:xfrm>
        </p:spPr>
        <p:txBody>
          <a:bodyPr>
            <a:normAutofit/>
          </a:bodyPr>
          <a:lstStyle>
            <a:lvl1pPr marL="0" indent="0">
              <a:buNone/>
              <a:defRPr sz="2000" baseline="0"/>
            </a:lvl1pPr>
          </a:lstStyle>
          <a:p>
            <a:endParaRPr kumimoji="1" lang="zh-CN" altLang="en-US" dirty="0"/>
          </a:p>
          <a:p>
            <a:endParaRPr kumimoji="1" lang="zh-CN" altLang="en-US" dirty="0"/>
          </a:p>
          <a:p>
            <a:endParaRPr kumimoji="1" lang="zh-CN" altLang="en-US" dirty="0"/>
          </a:p>
          <a:p>
            <a:r>
              <a:rPr kumimoji="1" lang="en-US" altLang="zh-CN" dirty="0"/>
              <a:t>                                 </a:t>
            </a:r>
            <a:r>
              <a:rPr kumimoji="1" lang="zh-CN" altLang="en-US" dirty="0"/>
              <a:t>图片</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5_自定义版式">
    <p:spTree>
      <p:nvGrpSpPr>
        <p:cNvPr id="1" name=""/>
        <p:cNvGrpSpPr/>
        <p:nvPr/>
      </p:nvGrpSpPr>
      <p:grpSpPr>
        <a:xfrm>
          <a:off x="0" y="0"/>
          <a:ext cx="0" cy="0"/>
          <a:chOff x="0" y="0"/>
          <a:chExt cx="0" cy="0"/>
        </a:xfrm>
      </p:grpSpPr>
      <p:cxnSp>
        <p:nvCxnSpPr>
          <p:cNvPr id="8" name="直线连接符 7"/>
          <p:cNvCxnSpPr/>
          <p:nvPr userDrawn="1"/>
        </p:nvCxnSpPr>
        <p:spPr>
          <a:xfrm>
            <a:off x="801536" y="993226"/>
            <a:ext cx="10549636"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标题 8"/>
          <p:cNvSpPr>
            <a:spLocks noGrp="1"/>
          </p:cNvSpPr>
          <p:nvPr>
            <p:ph type="title"/>
          </p:nvPr>
        </p:nvSpPr>
        <p:spPr>
          <a:xfrm>
            <a:off x="691177" y="252247"/>
            <a:ext cx="10515600" cy="583325"/>
          </a:xfrm>
        </p:spPr>
        <p:txBody>
          <a:bodyPr>
            <a:normAutofit/>
          </a:bodyPr>
          <a:lstStyle>
            <a:lvl1pPr>
              <a:defRPr kumimoji="1" lang="zh-CN" altLang="en-US" sz="2600" b="1" kern="1200" dirty="0">
                <a:solidFill>
                  <a:srgbClr val="184199"/>
                </a:solidFill>
                <a:latin typeface="微软雅黑"/>
                <a:ea typeface="微软雅黑"/>
                <a:cs typeface="微软雅黑"/>
              </a:defRPr>
            </a:lvl1pPr>
          </a:lstStyle>
          <a:p>
            <a:r>
              <a:rPr kumimoji="1" lang="zh-CN" altLang="en-US" dirty="0"/>
              <a:t>单击此处编辑母版标题样式</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6_自定义版式">
    <p:spTree>
      <p:nvGrpSpPr>
        <p:cNvPr id="1" name=""/>
        <p:cNvGrpSpPr/>
        <p:nvPr/>
      </p:nvGrpSpPr>
      <p:grpSpPr>
        <a:xfrm>
          <a:off x="0" y="0"/>
          <a:ext cx="0" cy="0"/>
          <a:chOff x="0" y="0"/>
          <a:chExt cx="0" cy="0"/>
        </a:xfrm>
      </p:grpSpPr>
      <p:cxnSp>
        <p:nvCxnSpPr>
          <p:cNvPr id="8" name="直线连接符 7"/>
          <p:cNvCxnSpPr/>
          <p:nvPr userDrawn="1"/>
        </p:nvCxnSpPr>
        <p:spPr>
          <a:xfrm>
            <a:off x="801536" y="993226"/>
            <a:ext cx="10549636"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标题 8"/>
          <p:cNvSpPr>
            <a:spLocks noGrp="1"/>
          </p:cNvSpPr>
          <p:nvPr>
            <p:ph type="title"/>
          </p:nvPr>
        </p:nvSpPr>
        <p:spPr>
          <a:xfrm>
            <a:off x="691177" y="252247"/>
            <a:ext cx="10515600" cy="583325"/>
          </a:xfrm>
        </p:spPr>
        <p:txBody>
          <a:bodyPr>
            <a:normAutofit/>
          </a:bodyPr>
          <a:lstStyle>
            <a:lvl1pPr>
              <a:defRPr kumimoji="1" lang="zh-CN" altLang="en-US" sz="2600" b="1" kern="1200" dirty="0">
                <a:solidFill>
                  <a:srgbClr val="184199"/>
                </a:solidFill>
                <a:latin typeface="微软雅黑"/>
                <a:ea typeface="微软雅黑"/>
                <a:cs typeface="微软雅黑"/>
              </a:defRPr>
            </a:lvl1pPr>
          </a:lstStyle>
          <a:p>
            <a:r>
              <a:rPr kumimoji="1" lang="zh-CN" altLang="en-US" dirty="0"/>
              <a:t>单击此处编辑母版标题样式</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pic>
        <p:nvPicPr>
          <p:cNvPr id="6" name="图片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0800" y="-50228"/>
            <a:ext cx="12281292" cy="6908227"/>
          </a:xfrm>
          <a:prstGeom prst="rect">
            <a:avLst/>
          </a:prstGeom>
        </p:spPr>
      </p:pic>
      <p:cxnSp>
        <p:nvCxnSpPr>
          <p:cNvPr id="37" name="直线连接符 36"/>
          <p:cNvCxnSpPr/>
          <p:nvPr userDrawn="1"/>
        </p:nvCxnSpPr>
        <p:spPr>
          <a:xfrm>
            <a:off x="-50800" y="2660949"/>
            <a:ext cx="12281292" cy="0"/>
          </a:xfrm>
          <a:prstGeom prst="line">
            <a:avLst/>
          </a:prstGeom>
          <a:ln w="28575" cmpd="sng">
            <a:solidFill>
              <a:srgbClr val="607695"/>
            </a:solidFill>
          </a:ln>
        </p:spPr>
        <p:style>
          <a:lnRef idx="2">
            <a:schemeClr val="accent1"/>
          </a:lnRef>
          <a:fillRef idx="0">
            <a:schemeClr val="accent1"/>
          </a:fillRef>
          <a:effectRef idx="1">
            <a:schemeClr val="accent1"/>
          </a:effectRef>
          <a:fontRef idx="minor">
            <a:schemeClr val="tx1"/>
          </a:fontRef>
        </p:style>
      </p:cxnSp>
      <p:sp>
        <p:nvSpPr>
          <p:cNvPr id="63" name="椭圆 62"/>
          <p:cNvSpPr/>
          <p:nvPr userDrawn="1"/>
        </p:nvSpPr>
        <p:spPr>
          <a:xfrm>
            <a:off x="1490157" y="2230404"/>
            <a:ext cx="840098" cy="840098"/>
          </a:xfrm>
          <a:prstGeom prst="ellipse">
            <a:avLst/>
          </a:prstGeom>
          <a:solidFill>
            <a:srgbClr val="184199"/>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p>
        </p:txBody>
      </p:sp>
      <p:pic>
        <p:nvPicPr>
          <p:cNvPr id="30" name="图片 2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578151" y="538430"/>
            <a:ext cx="1806075" cy="623467"/>
          </a:xfrm>
          <a:prstGeom prst="rect">
            <a:avLst/>
          </a:prstGeom>
        </p:spPr>
      </p:pic>
      <p:sp>
        <p:nvSpPr>
          <p:cNvPr id="32" name="文本占位符 26"/>
          <p:cNvSpPr>
            <a:spLocks noGrp="1"/>
          </p:cNvSpPr>
          <p:nvPr>
            <p:ph type="body" sz="quarter" idx="10" hasCustomPrompt="1"/>
          </p:nvPr>
        </p:nvSpPr>
        <p:spPr>
          <a:xfrm>
            <a:off x="4269881" y="1016575"/>
            <a:ext cx="3590947" cy="480909"/>
          </a:xfrm>
        </p:spPr>
        <p:txBody>
          <a:bodyPr>
            <a:normAutofit/>
          </a:bodyPr>
          <a:lstStyle>
            <a:lvl1pPr marL="0" indent="0" algn="ctr">
              <a:buFontTx/>
              <a:buNone/>
              <a:defRPr sz="2600" b="1">
                <a:solidFill>
                  <a:srgbClr val="184199"/>
                </a:solidFill>
                <a:latin typeface="微软雅黑"/>
                <a:ea typeface="微软雅黑"/>
                <a:cs typeface="微软雅黑"/>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kumimoji="1" lang="zh-CN" altLang="en-US" dirty="0"/>
              <a:t>标题文字微软雅黑</a:t>
            </a:r>
            <a:r>
              <a:rPr kumimoji="1" lang="en-US" altLang="zh-CN" dirty="0"/>
              <a:t>26</a:t>
            </a:r>
            <a:r>
              <a:rPr kumimoji="1" lang="zh-CN" altLang="en-US" dirty="0"/>
              <a:t>号</a:t>
            </a:r>
          </a:p>
        </p:txBody>
      </p:sp>
      <p:sp>
        <p:nvSpPr>
          <p:cNvPr id="40" name="图片占位符 39"/>
          <p:cNvSpPr>
            <a:spLocks noGrp="1"/>
          </p:cNvSpPr>
          <p:nvPr>
            <p:ph type="pic" sz="quarter" idx="11" hasCustomPrompt="1"/>
          </p:nvPr>
        </p:nvSpPr>
        <p:spPr>
          <a:xfrm>
            <a:off x="1616861" y="2481001"/>
            <a:ext cx="618930" cy="374650"/>
          </a:xfrm>
        </p:spPr>
        <p:txBody>
          <a:bodyPr>
            <a:noAutofit/>
          </a:bodyPr>
          <a:lstStyle>
            <a:lvl1pPr marL="0" indent="0">
              <a:buNone/>
              <a:defRPr sz="1600">
                <a:solidFill>
                  <a:srgbClr val="FFFFFF"/>
                </a:solidFill>
              </a:defRPr>
            </a:lvl1pPr>
          </a:lstStyle>
          <a:p>
            <a:r>
              <a:rPr kumimoji="1" lang="zh-CN" altLang="en-US" dirty="0"/>
              <a:t>图标</a:t>
            </a:r>
          </a:p>
        </p:txBody>
      </p:sp>
      <p:sp>
        <p:nvSpPr>
          <p:cNvPr id="43" name="内容占位符 36"/>
          <p:cNvSpPr>
            <a:spLocks noGrp="1"/>
          </p:cNvSpPr>
          <p:nvPr>
            <p:ph sz="quarter" idx="15" hasCustomPrompt="1"/>
          </p:nvPr>
        </p:nvSpPr>
        <p:spPr>
          <a:xfrm>
            <a:off x="994686" y="3632880"/>
            <a:ext cx="1873636" cy="1044765"/>
          </a:xfrm>
        </p:spPr>
        <p:txBody>
          <a:bodyPr>
            <a:noAutofit/>
          </a:bodyPr>
          <a:lstStyle>
            <a:lvl1pPr marL="0" marR="0" indent="0" algn="l" defTabSz="914400" rtl="0" eaLnBrk="1" fontAlgn="auto" latinLnBrk="0" hangingPunct="1">
              <a:lnSpc>
                <a:spcPts val="1680"/>
              </a:lnSpc>
              <a:spcBef>
                <a:spcPts val="1000"/>
              </a:spcBef>
              <a:spcAft>
                <a:spcPts val="0"/>
              </a:spcAft>
              <a:buClrTx/>
              <a:buSzTx/>
              <a:buFontTx/>
              <a:buNone/>
              <a:defRPr sz="1400" b="0">
                <a:solidFill>
                  <a:schemeClr val="tx1"/>
                </a:solidFill>
                <a:latin typeface="微软雅黑"/>
                <a:ea typeface="微软雅黑"/>
                <a:cs typeface="微软雅黑"/>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marL="0" marR="0" lvl="0" indent="0" algn="l" defTabSz="914400" rtl="0" eaLnBrk="1" fontAlgn="auto" latinLnBrk="0" hangingPunct="1">
              <a:lnSpc>
                <a:spcPct val="120000"/>
              </a:lnSpc>
              <a:spcBef>
                <a:spcPts val="1000"/>
              </a:spcBef>
              <a:spcAft>
                <a:spcPts val="0"/>
              </a:spcAft>
              <a:buClrTx/>
              <a:buSzTx/>
              <a:buFontTx/>
              <a:buNone/>
              <a:defRPr/>
            </a:pPr>
            <a:r>
              <a:rPr kumimoji="1" lang="zh-CN" altLang="en-US" dirty="0"/>
              <a:t>请输入您需要的文字请输入您需要的文字</a:t>
            </a:r>
          </a:p>
        </p:txBody>
      </p:sp>
      <p:sp>
        <p:nvSpPr>
          <p:cNvPr id="44" name="文本占位符 26"/>
          <p:cNvSpPr>
            <a:spLocks noGrp="1"/>
          </p:cNvSpPr>
          <p:nvPr>
            <p:ph type="body" sz="quarter" idx="21" hasCustomPrompt="1"/>
          </p:nvPr>
        </p:nvSpPr>
        <p:spPr>
          <a:xfrm>
            <a:off x="1069493" y="3297415"/>
            <a:ext cx="1640796" cy="335465"/>
          </a:xfrm>
        </p:spPr>
        <p:txBody>
          <a:bodyPr>
            <a:normAutofit/>
          </a:bodyPr>
          <a:lstStyle>
            <a:lvl1pPr marL="0" indent="0" algn="ctr">
              <a:buFontTx/>
              <a:buNone/>
              <a:defRPr sz="1600" b="1">
                <a:solidFill>
                  <a:schemeClr val="tx1"/>
                </a:solidFill>
                <a:latin typeface="微软雅黑"/>
                <a:ea typeface="微软雅黑"/>
                <a:cs typeface="微软雅黑"/>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kumimoji="1" lang="zh-CN" altLang="en-US" dirty="0"/>
              <a:t>请输入文字</a:t>
            </a:r>
          </a:p>
        </p:txBody>
      </p:sp>
      <p:sp>
        <p:nvSpPr>
          <p:cNvPr id="49" name="椭圆 48"/>
          <p:cNvSpPr/>
          <p:nvPr userDrawn="1"/>
        </p:nvSpPr>
        <p:spPr>
          <a:xfrm>
            <a:off x="4236515" y="2230404"/>
            <a:ext cx="840098" cy="840098"/>
          </a:xfrm>
          <a:prstGeom prst="ellipse">
            <a:avLst/>
          </a:prstGeom>
          <a:solidFill>
            <a:srgbClr val="184199"/>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p>
        </p:txBody>
      </p:sp>
      <p:sp>
        <p:nvSpPr>
          <p:cNvPr id="50" name="图片占位符 39"/>
          <p:cNvSpPr>
            <a:spLocks noGrp="1"/>
          </p:cNvSpPr>
          <p:nvPr>
            <p:ph type="pic" sz="quarter" idx="22" hasCustomPrompt="1"/>
          </p:nvPr>
        </p:nvSpPr>
        <p:spPr>
          <a:xfrm>
            <a:off x="4366714" y="2481001"/>
            <a:ext cx="618930" cy="374650"/>
          </a:xfrm>
        </p:spPr>
        <p:txBody>
          <a:bodyPr>
            <a:noAutofit/>
          </a:bodyPr>
          <a:lstStyle>
            <a:lvl1pPr marL="0" indent="0">
              <a:buNone/>
              <a:defRPr sz="1600">
                <a:solidFill>
                  <a:srgbClr val="FFFFFF"/>
                </a:solidFill>
              </a:defRPr>
            </a:lvl1pPr>
          </a:lstStyle>
          <a:p>
            <a:r>
              <a:rPr kumimoji="1" lang="zh-CN" altLang="en-US" dirty="0"/>
              <a:t>图标</a:t>
            </a:r>
          </a:p>
        </p:txBody>
      </p:sp>
      <p:sp>
        <p:nvSpPr>
          <p:cNvPr id="51" name="内容占位符 36"/>
          <p:cNvSpPr>
            <a:spLocks noGrp="1"/>
          </p:cNvSpPr>
          <p:nvPr>
            <p:ph sz="quarter" idx="23" hasCustomPrompt="1"/>
          </p:nvPr>
        </p:nvSpPr>
        <p:spPr>
          <a:xfrm>
            <a:off x="3755035" y="3632880"/>
            <a:ext cx="1873636" cy="1044765"/>
          </a:xfrm>
        </p:spPr>
        <p:txBody>
          <a:bodyPr>
            <a:noAutofit/>
          </a:bodyPr>
          <a:lstStyle>
            <a:lvl1pPr marL="0" marR="0" indent="0" algn="l" defTabSz="914400" rtl="0" eaLnBrk="1" fontAlgn="auto" latinLnBrk="0" hangingPunct="1">
              <a:lnSpc>
                <a:spcPts val="1680"/>
              </a:lnSpc>
              <a:spcBef>
                <a:spcPts val="1000"/>
              </a:spcBef>
              <a:spcAft>
                <a:spcPts val="0"/>
              </a:spcAft>
              <a:buClrTx/>
              <a:buSzTx/>
              <a:buFontTx/>
              <a:buNone/>
              <a:defRPr sz="1400" b="0">
                <a:solidFill>
                  <a:schemeClr val="tx1"/>
                </a:solidFill>
                <a:latin typeface="微软雅黑"/>
                <a:ea typeface="微软雅黑"/>
                <a:cs typeface="微软雅黑"/>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marL="0" marR="0" lvl="0" indent="0" algn="l" defTabSz="914400" rtl="0" eaLnBrk="1" fontAlgn="auto" latinLnBrk="0" hangingPunct="1">
              <a:lnSpc>
                <a:spcPct val="120000"/>
              </a:lnSpc>
              <a:spcBef>
                <a:spcPts val="1000"/>
              </a:spcBef>
              <a:spcAft>
                <a:spcPts val="0"/>
              </a:spcAft>
              <a:buClrTx/>
              <a:buSzTx/>
              <a:buFontTx/>
              <a:buNone/>
              <a:defRPr/>
            </a:pPr>
            <a:r>
              <a:rPr kumimoji="1" lang="zh-CN" altLang="en-US" dirty="0"/>
              <a:t>请输入您需要的文字请输入您需要的文字</a:t>
            </a:r>
          </a:p>
        </p:txBody>
      </p:sp>
      <p:sp>
        <p:nvSpPr>
          <p:cNvPr id="52" name="文本占位符 26"/>
          <p:cNvSpPr>
            <a:spLocks noGrp="1"/>
          </p:cNvSpPr>
          <p:nvPr>
            <p:ph type="body" sz="quarter" idx="24" hasCustomPrompt="1"/>
          </p:nvPr>
        </p:nvSpPr>
        <p:spPr>
          <a:xfrm>
            <a:off x="3829842" y="3297415"/>
            <a:ext cx="1640796" cy="335465"/>
          </a:xfrm>
        </p:spPr>
        <p:txBody>
          <a:bodyPr>
            <a:normAutofit/>
          </a:bodyPr>
          <a:lstStyle>
            <a:lvl1pPr marL="0" indent="0" algn="ctr">
              <a:buFontTx/>
              <a:buNone/>
              <a:defRPr sz="1600" b="1">
                <a:solidFill>
                  <a:schemeClr val="tx1"/>
                </a:solidFill>
                <a:latin typeface="微软雅黑"/>
                <a:ea typeface="微软雅黑"/>
                <a:cs typeface="微软雅黑"/>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kumimoji="1" lang="zh-CN" altLang="en-US" dirty="0"/>
              <a:t>请输入文字</a:t>
            </a:r>
          </a:p>
        </p:txBody>
      </p:sp>
      <p:sp>
        <p:nvSpPr>
          <p:cNvPr id="53" name="椭圆 52"/>
          <p:cNvSpPr/>
          <p:nvPr userDrawn="1"/>
        </p:nvSpPr>
        <p:spPr>
          <a:xfrm>
            <a:off x="6993369" y="2230404"/>
            <a:ext cx="840098" cy="840098"/>
          </a:xfrm>
          <a:prstGeom prst="ellipse">
            <a:avLst/>
          </a:prstGeom>
          <a:solidFill>
            <a:srgbClr val="184199"/>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p>
        </p:txBody>
      </p:sp>
      <p:sp>
        <p:nvSpPr>
          <p:cNvPr id="54" name="图片占位符 39"/>
          <p:cNvSpPr>
            <a:spLocks noGrp="1"/>
          </p:cNvSpPr>
          <p:nvPr>
            <p:ph type="pic" sz="quarter" idx="25" hasCustomPrompt="1"/>
          </p:nvPr>
        </p:nvSpPr>
        <p:spPr>
          <a:xfrm>
            <a:off x="7116564" y="2481001"/>
            <a:ext cx="618930" cy="374650"/>
          </a:xfrm>
        </p:spPr>
        <p:txBody>
          <a:bodyPr>
            <a:noAutofit/>
          </a:bodyPr>
          <a:lstStyle>
            <a:lvl1pPr marL="0" indent="0">
              <a:buNone/>
              <a:defRPr sz="1600">
                <a:solidFill>
                  <a:srgbClr val="FFFFFF"/>
                </a:solidFill>
              </a:defRPr>
            </a:lvl1pPr>
          </a:lstStyle>
          <a:p>
            <a:r>
              <a:rPr kumimoji="1" lang="zh-CN" altLang="en-US" dirty="0"/>
              <a:t>图标</a:t>
            </a:r>
          </a:p>
        </p:txBody>
      </p:sp>
      <p:sp>
        <p:nvSpPr>
          <p:cNvPr id="55" name="内容占位符 36"/>
          <p:cNvSpPr>
            <a:spLocks noGrp="1"/>
          </p:cNvSpPr>
          <p:nvPr>
            <p:ph sz="quarter" idx="26" hasCustomPrompt="1"/>
          </p:nvPr>
        </p:nvSpPr>
        <p:spPr>
          <a:xfrm>
            <a:off x="6525877" y="3632880"/>
            <a:ext cx="1873636" cy="1044765"/>
          </a:xfrm>
        </p:spPr>
        <p:txBody>
          <a:bodyPr>
            <a:noAutofit/>
          </a:bodyPr>
          <a:lstStyle>
            <a:lvl1pPr marL="0" marR="0" indent="0" algn="l" defTabSz="914400" rtl="0" eaLnBrk="1" fontAlgn="auto" latinLnBrk="0" hangingPunct="1">
              <a:lnSpc>
                <a:spcPts val="1680"/>
              </a:lnSpc>
              <a:spcBef>
                <a:spcPts val="1000"/>
              </a:spcBef>
              <a:spcAft>
                <a:spcPts val="0"/>
              </a:spcAft>
              <a:buClrTx/>
              <a:buSzTx/>
              <a:buFontTx/>
              <a:buNone/>
              <a:defRPr sz="1400" b="0">
                <a:solidFill>
                  <a:schemeClr val="tx1"/>
                </a:solidFill>
                <a:latin typeface="微软雅黑"/>
                <a:ea typeface="微软雅黑"/>
                <a:cs typeface="微软雅黑"/>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marL="0" marR="0" lvl="0" indent="0" algn="l" defTabSz="914400" rtl="0" eaLnBrk="1" fontAlgn="auto" latinLnBrk="0" hangingPunct="1">
              <a:lnSpc>
                <a:spcPct val="120000"/>
              </a:lnSpc>
              <a:spcBef>
                <a:spcPts val="1000"/>
              </a:spcBef>
              <a:spcAft>
                <a:spcPts val="0"/>
              </a:spcAft>
              <a:buClrTx/>
              <a:buSzTx/>
              <a:buFontTx/>
              <a:buNone/>
              <a:defRPr/>
            </a:pPr>
            <a:r>
              <a:rPr kumimoji="1" lang="zh-CN" altLang="en-US" dirty="0"/>
              <a:t>请输入您需要的文字请输入您需要的文字</a:t>
            </a:r>
          </a:p>
        </p:txBody>
      </p:sp>
      <p:sp>
        <p:nvSpPr>
          <p:cNvPr id="56" name="文本占位符 26"/>
          <p:cNvSpPr>
            <a:spLocks noGrp="1"/>
          </p:cNvSpPr>
          <p:nvPr>
            <p:ph type="body" sz="quarter" idx="27" hasCustomPrompt="1"/>
          </p:nvPr>
        </p:nvSpPr>
        <p:spPr>
          <a:xfrm>
            <a:off x="6600684" y="3297415"/>
            <a:ext cx="1640796" cy="335465"/>
          </a:xfrm>
        </p:spPr>
        <p:txBody>
          <a:bodyPr>
            <a:normAutofit/>
          </a:bodyPr>
          <a:lstStyle>
            <a:lvl1pPr marL="0" indent="0" algn="ctr">
              <a:buFontTx/>
              <a:buNone/>
              <a:defRPr sz="1600" b="1">
                <a:solidFill>
                  <a:schemeClr val="tx1"/>
                </a:solidFill>
                <a:latin typeface="微软雅黑"/>
                <a:ea typeface="微软雅黑"/>
                <a:cs typeface="微软雅黑"/>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kumimoji="1" lang="zh-CN" altLang="en-US" dirty="0"/>
              <a:t>请输入文字</a:t>
            </a:r>
          </a:p>
        </p:txBody>
      </p:sp>
      <p:sp>
        <p:nvSpPr>
          <p:cNvPr id="57" name="椭圆 56"/>
          <p:cNvSpPr/>
          <p:nvPr userDrawn="1"/>
        </p:nvSpPr>
        <p:spPr>
          <a:xfrm>
            <a:off x="9771214" y="2230404"/>
            <a:ext cx="840098" cy="840098"/>
          </a:xfrm>
          <a:prstGeom prst="ellipse">
            <a:avLst/>
          </a:prstGeom>
          <a:solidFill>
            <a:srgbClr val="184199"/>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p>
        </p:txBody>
      </p:sp>
      <p:sp>
        <p:nvSpPr>
          <p:cNvPr id="58" name="图片占位符 39"/>
          <p:cNvSpPr>
            <a:spLocks noGrp="1"/>
          </p:cNvSpPr>
          <p:nvPr>
            <p:ph type="pic" sz="quarter" idx="28" hasCustomPrompt="1"/>
          </p:nvPr>
        </p:nvSpPr>
        <p:spPr>
          <a:xfrm>
            <a:off x="9897918" y="2481001"/>
            <a:ext cx="618930" cy="374650"/>
          </a:xfrm>
        </p:spPr>
        <p:txBody>
          <a:bodyPr>
            <a:noAutofit/>
          </a:bodyPr>
          <a:lstStyle>
            <a:lvl1pPr marL="0" indent="0">
              <a:buNone/>
              <a:defRPr sz="1600">
                <a:solidFill>
                  <a:srgbClr val="FFFFFF"/>
                </a:solidFill>
              </a:defRPr>
            </a:lvl1pPr>
          </a:lstStyle>
          <a:p>
            <a:r>
              <a:rPr kumimoji="1" lang="zh-CN" altLang="en-US" dirty="0"/>
              <a:t>图标</a:t>
            </a:r>
          </a:p>
        </p:txBody>
      </p:sp>
      <p:sp>
        <p:nvSpPr>
          <p:cNvPr id="59" name="内容占位符 36"/>
          <p:cNvSpPr>
            <a:spLocks noGrp="1"/>
          </p:cNvSpPr>
          <p:nvPr>
            <p:ph sz="quarter" idx="29" hasCustomPrompt="1"/>
          </p:nvPr>
        </p:nvSpPr>
        <p:spPr>
          <a:xfrm>
            <a:off x="9296735" y="3632880"/>
            <a:ext cx="1873636" cy="1044765"/>
          </a:xfrm>
        </p:spPr>
        <p:txBody>
          <a:bodyPr>
            <a:noAutofit/>
          </a:bodyPr>
          <a:lstStyle>
            <a:lvl1pPr marL="0" marR="0" indent="0" algn="l" defTabSz="914400" rtl="0" eaLnBrk="1" fontAlgn="auto" latinLnBrk="0" hangingPunct="1">
              <a:lnSpc>
                <a:spcPts val="1680"/>
              </a:lnSpc>
              <a:spcBef>
                <a:spcPts val="1000"/>
              </a:spcBef>
              <a:spcAft>
                <a:spcPts val="0"/>
              </a:spcAft>
              <a:buClrTx/>
              <a:buSzTx/>
              <a:buFontTx/>
              <a:buNone/>
              <a:defRPr sz="1400" b="0">
                <a:solidFill>
                  <a:schemeClr val="tx1"/>
                </a:solidFill>
                <a:latin typeface="微软雅黑"/>
                <a:ea typeface="微软雅黑"/>
                <a:cs typeface="微软雅黑"/>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marL="0" marR="0" lvl="0" indent="0" algn="l" defTabSz="914400" rtl="0" eaLnBrk="1" fontAlgn="auto" latinLnBrk="0" hangingPunct="1">
              <a:lnSpc>
                <a:spcPct val="120000"/>
              </a:lnSpc>
              <a:spcBef>
                <a:spcPts val="1000"/>
              </a:spcBef>
              <a:spcAft>
                <a:spcPts val="0"/>
              </a:spcAft>
              <a:buClrTx/>
              <a:buSzTx/>
              <a:buFontTx/>
              <a:buNone/>
              <a:defRPr/>
            </a:pPr>
            <a:r>
              <a:rPr kumimoji="1" lang="zh-CN" altLang="en-US" dirty="0"/>
              <a:t>请输入您需要的文字请输入您需要的文字</a:t>
            </a:r>
          </a:p>
        </p:txBody>
      </p:sp>
      <p:sp>
        <p:nvSpPr>
          <p:cNvPr id="60" name="文本占位符 26"/>
          <p:cNvSpPr>
            <a:spLocks noGrp="1"/>
          </p:cNvSpPr>
          <p:nvPr>
            <p:ph type="body" sz="quarter" idx="30" hasCustomPrompt="1"/>
          </p:nvPr>
        </p:nvSpPr>
        <p:spPr>
          <a:xfrm>
            <a:off x="9371542" y="3297415"/>
            <a:ext cx="1640796" cy="335465"/>
          </a:xfrm>
        </p:spPr>
        <p:txBody>
          <a:bodyPr>
            <a:normAutofit/>
          </a:bodyPr>
          <a:lstStyle>
            <a:lvl1pPr marL="0" indent="0" algn="ctr">
              <a:buFontTx/>
              <a:buNone/>
              <a:defRPr sz="1600" b="1">
                <a:solidFill>
                  <a:schemeClr val="tx1"/>
                </a:solidFill>
                <a:latin typeface="微软雅黑"/>
                <a:ea typeface="微软雅黑"/>
                <a:cs typeface="微软雅黑"/>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kumimoji="1" lang="zh-CN" altLang="en-US" dirty="0"/>
              <a:t>请输入文字</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pic>
        <p:nvPicPr>
          <p:cNvPr id="24" name="图片 23"/>
          <p:cNvPicPr>
            <a:picLocks noChangeAspect="1"/>
          </p:cNvPicPr>
          <p:nvPr userDrawn="1"/>
        </p:nvPicPr>
        <p:blipFill rotWithShape="1">
          <a:blip r:embed="rId2">
            <a:extLst>
              <a:ext uri="{28A0092B-C50C-407E-A947-70E740481C1C}">
                <a14:useLocalDpi xmlns:a14="http://schemas.microsoft.com/office/drawing/2010/main" val="0"/>
              </a:ext>
            </a:extLst>
          </a:blip>
          <a:srcRect l="5632" r="47584"/>
          <a:stretch>
            <a:fillRect/>
          </a:stretch>
        </p:blipFill>
        <p:spPr>
          <a:xfrm>
            <a:off x="0" y="-38893"/>
            <a:ext cx="12192000" cy="6949440"/>
          </a:xfrm>
          <a:prstGeom prst="rect">
            <a:avLst/>
          </a:prstGeom>
        </p:spPr>
      </p:pic>
      <p:sp>
        <p:nvSpPr>
          <p:cNvPr id="25" name="矩形 24"/>
          <p:cNvSpPr/>
          <p:nvPr userDrawn="1"/>
        </p:nvSpPr>
        <p:spPr bwMode="auto">
          <a:xfrm>
            <a:off x="-565" y="-17901"/>
            <a:ext cx="12192000" cy="6949440"/>
          </a:xfrm>
          <a:prstGeom prst="rect">
            <a:avLst/>
          </a:prstGeom>
          <a:solidFill>
            <a:schemeClr val="bg1">
              <a:alpha val="40000"/>
            </a:schemeClr>
          </a:solidFill>
          <a:ln>
            <a:noFill/>
          </a:ln>
        </p:spPr>
        <p:txBody>
          <a:bodyPr rtlCol="0" anchor="ctr"/>
          <a:lstStyle/>
          <a:p>
            <a:pPr algn="ctr">
              <a:buFont typeface="Arial" panose="020B0604020202090204" pitchFamily="34" charset="0"/>
              <a:buNone/>
            </a:pPr>
            <a:endParaRPr lang="zh-CN" altLang="en-US" dirty="0">
              <a:solidFill>
                <a:srgbClr val="77AC54"/>
              </a:solidFill>
            </a:endParaRPr>
          </a:p>
        </p:txBody>
      </p:sp>
      <p:sp>
        <p:nvSpPr>
          <p:cNvPr id="27" name="文本占位符 26"/>
          <p:cNvSpPr>
            <a:spLocks noGrp="1"/>
          </p:cNvSpPr>
          <p:nvPr>
            <p:ph type="body" sz="quarter" idx="10" hasCustomPrompt="1"/>
          </p:nvPr>
        </p:nvSpPr>
        <p:spPr>
          <a:xfrm>
            <a:off x="4269881" y="1016575"/>
            <a:ext cx="3590947" cy="480909"/>
          </a:xfrm>
        </p:spPr>
        <p:txBody>
          <a:bodyPr>
            <a:normAutofit/>
          </a:bodyPr>
          <a:lstStyle>
            <a:lvl1pPr marL="0" indent="0" algn="ctr">
              <a:buFontTx/>
              <a:buNone/>
              <a:defRPr sz="2600" b="1">
                <a:solidFill>
                  <a:srgbClr val="184199"/>
                </a:solidFill>
                <a:latin typeface="微软雅黑"/>
                <a:ea typeface="微软雅黑"/>
                <a:cs typeface="微软雅黑"/>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kumimoji="1" lang="zh-CN" altLang="en-US" dirty="0"/>
              <a:t>标题文字微软雅黑</a:t>
            </a:r>
            <a:r>
              <a:rPr kumimoji="1" lang="en-US" altLang="zh-CN" dirty="0"/>
              <a:t>26</a:t>
            </a:r>
            <a:r>
              <a:rPr kumimoji="1" lang="zh-CN" altLang="en-US" dirty="0"/>
              <a:t>号</a:t>
            </a:r>
          </a:p>
        </p:txBody>
      </p:sp>
      <p:pic>
        <p:nvPicPr>
          <p:cNvPr id="28" name="图片 2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578151" y="538430"/>
            <a:ext cx="1806075" cy="623467"/>
          </a:xfrm>
          <a:prstGeom prst="rect">
            <a:avLst/>
          </a:prstGeom>
        </p:spPr>
      </p:pic>
      <p:sp>
        <p:nvSpPr>
          <p:cNvPr id="42" name="椭圆 41"/>
          <p:cNvSpPr/>
          <p:nvPr userDrawn="1"/>
        </p:nvSpPr>
        <p:spPr>
          <a:xfrm>
            <a:off x="2246220" y="3023340"/>
            <a:ext cx="916852" cy="916852"/>
          </a:xfrm>
          <a:prstGeom prst="ellipse">
            <a:avLst/>
          </a:prstGeom>
          <a:solidFill>
            <a:srgbClr val="184199"/>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p>
        </p:txBody>
      </p:sp>
      <p:sp>
        <p:nvSpPr>
          <p:cNvPr id="43" name="图片占位符 39"/>
          <p:cNvSpPr>
            <a:spLocks noGrp="1"/>
          </p:cNvSpPr>
          <p:nvPr>
            <p:ph type="pic" sz="quarter" idx="11" hasCustomPrompt="1"/>
          </p:nvPr>
        </p:nvSpPr>
        <p:spPr>
          <a:xfrm>
            <a:off x="2409299" y="3164929"/>
            <a:ext cx="618930" cy="374650"/>
          </a:xfrm>
        </p:spPr>
        <p:txBody>
          <a:bodyPr>
            <a:noAutofit/>
          </a:bodyPr>
          <a:lstStyle>
            <a:lvl1pPr marL="0" indent="0">
              <a:buNone/>
              <a:defRPr sz="1600">
                <a:solidFill>
                  <a:srgbClr val="FFFFFF"/>
                </a:solidFill>
              </a:defRPr>
            </a:lvl1pPr>
          </a:lstStyle>
          <a:p>
            <a:r>
              <a:rPr kumimoji="1" lang="zh-CN" altLang="en-US" dirty="0"/>
              <a:t>图标</a:t>
            </a:r>
          </a:p>
        </p:txBody>
      </p:sp>
      <p:sp>
        <p:nvSpPr>
          <p:cNvPr id="44" name="内容占位符 36"/>
          <p:cNvSpPr>
            <a:spLocks noGrp="1"/>
          </p:cNvSpPr>
          <p:nvPr>
            <p:ph sz="quarter" idx="16" hasCustomPrompt="1"/>
          </p:nvPr>
        </p:nvSpPr>
        <p:spPr>
          <a:xfrm>
            <a:off x="2409299" y="3536275"/>
            <a:ext cx="618930" cy="306171"/>
          </a:xfrm>
        </p:spPr>
        <p:txBody>
          <a:bodyPr>
            <a:normAutofit/>
          </a:bodyPr>
          <a:lstStyle>
            <a:lvl1pPr marL="0" indent="0" algn="ctr">
              <a:buFontTx/>
              <a:buNone/>
              <a:defRPr sz="1600" b="1">
                <a:solidFill>
                  <a:schemeClr val="bg1"/>
                </a:solidFill>
                <a:latin typeface="微软雅黑"/>
                <a:ea typeface="微软雅黑"/>
                <a:cs typeface="微软雅黑"/>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kumimoji="1" lang="zh-CN" altLang="en-US" dirty="0"/>
              <a:t>文字</a:t>
            </a:r>
            <a:endParaRPr kumimoji="1" lang="en-US" altLang="zh-CN" dirty="0"/>
          </a:p>
        </p:txBody>
      </p:sp>
      <p:sp>
        <p:nvSpPr>
          <p:cNvPr id="46" name="内容占位符 36"/>
          <p:cNvSpPr>
            <a:spLocks noGrp="1"/>
          </p:cNvSpPr>
          <p:nvPr>
            <p:ph sz="quarter" idx="18" hasCustomPrompt="1"/>
          </p:nvPr>
        </p:nvSpPr>
        <p:spPr>
          <a:xfrm>
            <a:off x="1766367" y="4091179"/>
            <a:ext cx="1886123" cy="1177947"/>
          </a:xfrm>
        </p:spPr>
        <p:txBody>
          <a:bodyPr>
            <a:noAutofit/>
          </a:bodyPr>
          <a:lstStyle>
            <a:lvl1pPr marL="0" marR="0" indent="0" algn="ctr" defTabSz="513080" rtl="0" eaLnBrk="1" fontAlgn="auto" latinLnBrk="0" hangingPunct="1">
              <a:lnSpc>
                <a:spcPct val="130000"/>
              </a:lnSpc>
              <a:spcBef>
                <a:spcPts val="1000"/>
              </a:spcBef>
              <a:spcAft>
                <a:spcPts val="0"/>
              </a:spcAft>
              <a:buClrTx/>
              <a:buSzTx/>
              <a:buFontTx/>
              <a:buNone/>
              <a:defRPr sz="1400" b="0">
                <a:latin typeface="微软雅黑"/>
                <a:ea typeface="微软雅黑"/>
                <a:cs typeface="微软雅黑"/>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algn="ctr" defTabSz="513080">
              <a:lnSpc>
                <a:spcPct val="130000"/>
              </a:lnSpc>
            </a:pPr>
            <a:r>
              <a:rPr lang="zh-CN" altLang="en-US" sz="1400" dirty="0">
                <a:solidFill>
                  <a:srgbClr val="262626"/>
                </a:solidFill>
                <a:latin typeface="Microsoft YaHei" charset="-122"/>
                <a:ea typeface="Microsoft YaHei" charset="-122"/>
                <a:cs typeface="Microsoft YaHei" charset="-122"/>
                <a:sym typeface="Arial" panose="020B0604020202090204" pitchFamily="34" charset="0"/>
              </a:rPr>
              <a:t>请输入文字请输入文字请输入文字请输入文字输入文字</a:t>
            </a:r>
          </a:p>
        </p:txBody>
      </p:sp>
      <p:sp>
        <p:nvSpPr>
          <p:cNvPr id="51" name="椭圆 50"/>
          <p:cNvSpPr/>
          <p:nvPr userDrawn="1"/>
        </p:nvSpPr>
        <p:spPr>
          <a:xfrm>
            <a:off x="5635403" y="3023340"/>
            <a:ext cx="916852" cy="916852"/>
          </a:xfrm>
          <a:prstGeom prst="ellipse">
            <a:avLst/>
          </a:prstGeom>
          <a:solidFill>
            <a:srgbClr val="184199"/>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p>
        </p:txBody>
      </p:sp>
      <p:sp>
        <p:nvSpPr>
          <p:cNvPr id="52" name="图片占位符 39"/>
          <p:cNvSpPr>
            <a:spLocks noGrp="1"/>
          </p:cNvSpPr>
          <p:nvPr>
            <p:ph type="pic" sz="quarter" idx="19" hasCustomPrompt="1"/>
          </p:nvPr>
        </p:nvSpPr>
        <p:spPr>
          <a:xfrm>
            <a:off x="5798482" y="3164929"/>
            <a:ext cx="618930" cy="374650"/>
          </a:xfrm>
        </p:spPr>
        <p:txBody>
          <a:bodyPr>
            <a:noAutofit/>
          </a:bodyPr>
          <a:lstStyle>
            <a:lvl1pPr marL="0" indent="0">
              <a:buNone/>
              <a:defRPr sz="1600">
                <a:solidFill>
                  <a:srgbClr val="FFFFFF"/>
                </a:solidFill>
              </a:defRPr>
            </a:lvl1pPr>
          </a:lstStyle>
          <a:p>
            <a:r>
              <a:rPr kumimoji="1" lang="zh-CN" altLang="en-US" dirty="0"/>
              <a:t>图标</a:t>
            </a:r>
          </a:p>
        </p:txBody>
      </p:sp>
      <p:sp>
        <p:nvSpPr>
          <p:cNvPr id="53" name="内容占位符 36"/>
          <p:cNvSpPr>
            <a:spLocks noGrp="1"/>
          </p:cNvSpPr>
          <p:nvPr>
            <p:ph sz="quarter" idx="20" hasCustomPrompt="1"/>
          </p:nvPr>
        </p:nvSpPr>
        <p:spPr>
          <a:xfrm>
            <a:off x="5798482" y="3536275"/>
            <a:ext cx="618930" cy="306171"/>
          </a:xfrm>
        </p:spPr>
        <p:txBody>
          <a:bodyPr>
            <a:normAutofit/>
          </a:bodyPr>
          <a:lstStyle>
            <a:lvl1pPr marL="0" indent="0" algn="ctr">
              <a:buFontTx/>
              <a:buNone/>
              <a:defRPr sz="1600" b="1">
                <a:solidFill>
                  <a:schemeClr val="bg1"/>
                </a:solidFill>
                <a:latin typeface="微软雅黑"/>
                <a:ea typeface="微软雅黑"/>
                <a:cs typeface="微软雅黑"/>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kumimoji="1" lang="zh-CN" altLang="en-US" dirty="0"/>
              <a:t>文字</a:t>
            </a:r>
            <a:endParaRPr kumimoji="1" lang="en-US" altLang="zh-CN" dirty="0"/>
          </a:p>
        </p:txBody>
      </p:sp>
      <p:sp>
        <p:nvSpPr>
          <p:cNvPr id="54" name="内容占位符 36"/>
          <p:cNvSpPr>
            <a:spLocks noGrp="1"/>
          </p:cNvSpPr>
          <p:nvPr>
            <p:ph sz="quarter" idx="21" hasCustomPrompt="1"/>
          </p:nvPr>
        </p:nvSpPr>
        <p:spPr>
          <a:xfrm>
            <a:off x="5155550" y="4091179"/>
            <a:ext cx="1886123" cy="1177947"/>
          </a:xfrm>
        </p:spPr>
        <p:txBody>
          <a:bodyPr>
            <a:noAutofit/>
          </a:bodyPr>
          <a:lstStyle>
            <a:lvl1pPr marL="0" marR="0" indent="0" algn="ctr" defTabSz="513080" rtl="0" eaLnBrk="1" fontAlgn="auto" latinLnBrk="0" hangingPunct="1">
              <a:lnSpc>
                <a:spcPct val="130000"/>
              </a:lnSpc>
              <a:spcBef>
                <a:spcPts val="1000"/>
              </a:spcBef>
              <a:spcAft>
                <a:spcPts val="0"/>
              </a:spcAft>
              <a:buClrTx/>
              <a:buSzTx/>
              <a:buFontTx/>
              <a:buNone/>
              <a:defRPr sz="1400" b="0">
                <a:latin typeface="微软雅黑"/>
                <a:ea typeface="微软雅黑"/>
                <a:cs typeface="微软雅黑"/>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algn="ctr" defTabSz="513080">
              <a:lnSpc>
                <a:spcPct val="130000"/>
              </a:lnSpc>
            </a:pPr>
            <a:r>
              <a:rPr lang="zh-CN" altLang="en-US" sz="1400" dirty="0">
                <a:solidFill>
                  <a:srgbClr val="262626"/>
                </a:solidFill>
                <a:latin typeface="Microsoft YaHei" charset="-122"/>
                <a:ea typeface="Microsoft YaHei" charset="-122"/>
                <a:cs typeface="Microsoft YaHei" charset="-122"/>
                <a:sym typeface="Arial" panose="020B0604020202090204" pitchFamily="34" charset="0"/>
              </a:rPr>
              <a:t>请输入文字请输入文字请输入文字请输入文字输入文字</a:t>
            </a:r>
          </a:p>
        </p:txBody>
      </p:sp>
      <p:sp>
        <p:nvSpPr>
          <p:cNvPr id="59" name="椭圆 58"/>
          <p:cNvSpPr/>
          <p:nvPr userDrawn="1"/>
        </p:nvSpPr>
        <p:spPr>
          <a:xfrm>
            <a:off x="9020659" y="3023340"/>
            <a:ext cx="916852" cy="916852"/>
          </a:xfrm>
          <a:prstGeom prst="ellipse">
            <a:avLst/>
          </a:prstGeom>
          <a:solidFill>
            <a:srgbClr val="184199"/>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p>
        </p:txBody>
      </p:sp>
      <p:sp>
        <p:nvSpPr>
          <p:cNvPr id="60" name="图片占位符 39"/>
          <p:cNvSpPr>
            <a:spLocks noGrp="1"/>
          </p:cNvSpPr>
          <p:nvPr>
            <p:ph type="pic" sz="quarter" idx="22" hasCustomPrompt="1"/>
          </p:nvPr>
        </p:nvSpPr>
        <p:spPr>
          <a:xfrm>
            <a:off x="9183738" y="3164929"/>
            <a:ext cx="618930" cy="374650"/>
          </a:xfrm>
        </p:spPr>
        <p:txBody>
          <a:bodyPr>
            <a:noAutofit/>
          </a:bodyPr>
          <a:lstStyle>
            <a:lvl1pPr marL="0" indent="0">
              <a:buNone/>
              <a:defRPr sz="1600">
                <a:solidFill>
                  <a:srgbClr val="FFFFFF"/>
                </a:solidFill>
              </a:defRPr>
            </a:lvl1pPr>
          </a:lstStyle>
          <a:p>
            <a:r>
              <a:rPr kumimoji="1" lang="zh-CN" altLang="en-US" dirty="0"/>
              <a:t>图标</a:t>
            </a:r>
          </a:p>
        </p:txBody>
      </p:sp>
      <p:sp>
        <p:nvSpPr>
          <p:cNvPr id="61" name="内容占位符 36"/>
          <p:cNvSpPr>
            <a:spLocks noGrp="1"/>
          </p:cNvSpPr>
          <p:nvPr>
            <p:ph sz="quarter" idx="23" hasCustomPrompt="1"/>
          </p:nvPr>
        </p:nvSpPr>
        <p:spPr>
          <a:xfrm>
            <a:off x="9183738" y="3536275"/>
            <a:ext cx="618930" cy="306171"/>
          </a:xfrm>
        </p:spPr>
        <p:txBody>
          <a:bodyPr>
            <a:normAutofit/>
          </a:bodyPr>
          <a:lstStyle>
            <a:lvl1pPr marL="0" indent="0" algn="ctr">
              <a:buFontTx/>
              <a:buNone/>
              <a:defRPr sz="1600" b="1">
                <a:solidFill>
                  <a:schemeClr val="bg1"/>
                </a:solidFill>
                <a:latin typeface="微软雅黑"/>
                <a:ea typeface="微软雅黑"/>
                <a:cs typeface="微软雅黑"/>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kumimoji="1" lang="zh-CN" altLang="en-US" dirty="0"/>
              <a:t>文字</a:t>
            </a:r>
            <a:endParaRPr kumimoji="1" lang="en-US" altLang="zh-CN" dirty="0"/>
          </a:p>
        </p:txBody>
      </p:sp>
      <p:sp>
        <p:nvSpPr>
          <p:cNvPr id="62" name="内容占位符 36"/>
          <p:cNvSpPr>
            <a:spLocks noGrp="1"/>
          </p:cNvSpPr>
          <p:nvPr>
            <p:ph sz="quarter" idx="24" hasCustomPrompt="1"/>
          </p:nvPr>
        </p:nvSpPr>
        <p:spPr>
          <a:xfrm>
            <a:off x="8540806" y="4091179"/>
            <a:ext cx="1886123" cy="1177947"/>
          </a:xfrm>
        </p:spPr>
        <p:txBody>
          <a:bodyPr>
            <a:noAutofit/>
          </a:bodyPr>
          <a:lstStyle>
            <a:lvl1pPr marL="0" marR="0" indent="0" algn="ctr" defTabSz="513080" rtl="0" eaLnBrk="1" fontAlgn="auto" latinLnBrk="0" hangingPunct="1">
              <a:lnSpc>
                <a:spcPct val="130000"/>
              </a:lnSpc>
              <a:spcBef>
                <a:spcPts val="1000"/>
              </a:spcBef>
              <a:spcAft>
                <a:spcPts val="0"/>
              </a:spcAft>
              <a:buClrTx/>
              <a:buSzTx/>
              <a:buFontTx/>
              <a:buNone/>
              <a:defRPr sz="1400" b="0">
                <a:latin typeface="微软雅黑"/>
                <a:ea typeface="微软雅黑"/>
                <a:cs typeface="微软雅黑"/>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algn="ctr" defTabSz="513080">
              <a:lnSpc>
                <a:spcPct val="130000"/>
              </a:lnSpc>
            </a:pPr>
            <a:r>
              <a:rPr lang="zh-CN" altLang="en-US" sz="1400" dirty="0">
                <a:solidFill>
                  <a:srgbClr val="262626"/>
                </a:solidFill>
                <a:latin typeface="Microsoft YaHei" charset="-122"/>
                <a:ea typeface="Microsoft YaHei" charset="-122"/>
                <a:cs typeface="Microsoft YaHei" charset="-122"/>
                <a:sym typeface="Arial" panose="020B0604020202090204" pitchFamily="34" charset="0"/>
              </a:rPr>
              <a:t>请输入文字请输入文字请输入文字请输入文字输入文字</a:t>
            </a:r>
          </a:p>
        </p:txBody>
      </p:sp>
      <p:sp>
        <p:nvSpPr>
          <p:cNvPr id="64" name="内容占位符 36"/>
          <p:cNvSpPr>
            <a:spLocks noGrp="1"/>
          </p:cNvSpPr>
          <p:nvPr>
            <p:ph sz="quarter" idx="25" hasCustomPrompt="1"/>
          </p:nvPr>
        </p:nvSpPr>
        <p:spPr>
          <a:xfrm>
            <a:off x="1577437" y="1764582"/>
            <a:ext cx="8760767" cy="1044765"/>
          </a:xfrm>
        </p:spPr>
        <p:txBody>
          <a:bodyPr>
            <a:noAutofit/>
          </a:bodyPr>
          <a:lstStyle>
            <a:lvl1pPr marL="0" marR="0" indent="0" algn="ctr" defTabSz="914400" rtl="0" eaLnBrk="1" fontAlgn="auto" latinLnBrk="0" hangingPunct="1">
              <a:lnSpc>
                <a:spcPct val="120000"/>
              </a:lnSpc>
              <a:spcBef>
                <a:spcPts val="1000"/>
              </a:spcBef>
              <a:spcAft>
                <a:spcPts val="0"/>
              </a:spcAft>
              <a:buClrTx/>
              <a:buSzTx/>
              <a:buFontTx/>
              <a:buNone/>
              <a:defRPr sz="1400" b="0">
                <a:solidFill>
                  <a:schemeClr val="tx1"/>
                </a:solidFill>
                <a:latin typeface="微软雅黑"/>
                <a:ea typeface="微软雅黑"/>
                <a:cs typeface="微软雅黑"/>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marL="0" marR="0" lvl="0" indent="0" algn="l" defTabSz="914400" rtl="0" eaLnBrk="1" fontAlgn="auto" latinLnBrk="0" hangingPunct="1">
              <a:lnSpc>
                <a:spcPct val="120000"/>
              </a:lnSpc>
              <a:spcBef>
                <a:spcPts val="1000"/>
              </a:spcBef>
              <a:spcAft>
                <a:spcPts val="0"/>
              </a:spcAft>
              <a:buClrTx/>
              <a:buSzTx/>
              <a:buFontTx/>
              <a:buNone/>
              <a:defRPr/>
            </a:pPr>
            <a:r>
              <a:rPr kumimoji="1" lang="zh-CN" altLang="en-US" dirty="0"/>
              <a:t>请输入您需要的文字请输入您需要的文字请输入您需要的文字请输入您需要的文字请输入您需要的文字请输入您需要的文字请输入您需要的文字请输入您需要的文字</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1" name=""/>
        <p:cNvGrpSpPr/>
        <p:nvPr/>
      </p:nvGrpSpPr>
      <p:grpSpPr>
        <a:xfrm>
          <a:off x="0" y="0"/>
          <a:ext cx="0" cy="0"/>
          <a:chOff x="0" y="0"/>
          <a:chExt cx="0" cy="0"/>
        </a:xfrm>
      </p:grpSpPr>
      <p:pic>
        <p:nvPicPr>
          <p:cNvPr id="10" name="图片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927" y="-54440"/>
            <a:ext cx="12288780" cy="6912439"/>
          </a:xfrm>
          <a:prstGeom prst="rect">
            <a:avLst/>
          </a:prstGeom>
        </p:spPr>
      </p:pic>
      <p:pic>
        <p:nvPicPr>
          <p:cNvPr id="9" name="图片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578151" y="538430"/>
            <a:ext cx="1806075" cy="623467"/>
          </a:xfrm>
          <a:prstGeom prst="rect">
            <a:avLst/>
          </a:prstGeom>
        </p:spPr>
      </p:pic>
      <p:sp>
        <p:nvSpPr>
          <p:cNvPr id="14" name="图片占位符 22"/>
          <p:cNvSpPr>
            <a:spLocks noGrp="1"/>
          </p:cNvSpPr>
          <p:nvPr>
            <p:ph type="pic" sz="quarter" idx="22" hasCustomPrompt="1"/>
          </p:nvPr>
        </p:nvSpPr>
        <p:spPr>
          <a:xfrm>
            <a:off x="-46918" y="1262541"/>
            <a:ext cx="4108732" cy="2705188"/>
          </a:xfrm>
        </p:spPr>
        <p:txBody>
          <a:bodyPr>
            <a:normAutofit/>
          </a:bodyPr>
          <a:lstStyle>
            <a:lvl1pPr marL="0" indent="0">
              <a:buNone/>
              <a:defRPr sz="2000" baseline="0"/>
            </a:lvl1pPr>
          </a:lstStyle>
          <a:p>
            <a:endParaRPr kumimoji="1" lang="zh-CN" altLang="en-US" dirty="0"/>
          </a:p>
          <a:p>
            <a:endParaRPr kumimoji="1" lang="zh-CN" altLang="en-US" dirty="0"/>
          </a:p>
          <a:p>
            <a:endParaRPr kumimoji="1" lang="zh-CN" altLang="en-US" dirty="0"/>
          </a:p>
          <a:p>
            <a:r>
              <a:rPr kumimoji="1" lang="en-US" altLang="zh-CN" dirty="0"/>
              <a:t>                                 </a:t>
            </a:r>
            <a:r>
              <a:rPr kumimoji="1" lang="zh-CN" altLang="en-US" dirty="0"/>
              <a:t>图片</a:t>
            </a:r>
          </a:p>
        </p:txBody>
      </p:sp>
      <p:sp>
        <p:nvSpPr>
          <p:cNvPr id="15" name="图片占位符 22"/>
          <p:cNvSpPr>
            <a:spLocks noGrp="1"/>
          </p:cNvSpPr>
          <p:nvPr>
            <p:ph type="pic" sz="quarter" idx="23" hasCustomPrompt="1"/>
          </p:nvPr>
        </p:nvSpPr>
        <p:spPr>
          <a:xfrm>
            <a:off x="4061814" y="1262541"/>
            <a:ext cx="4108732" cy="2705188"/>
          </a:xfrm>
        </p:spPr>
        <p:txBody>
          <a:bodyPr>
            <a:normAutofit/>
          </a:bodyPr>
          <a:lstStyle>
            <a:lvl1pPr marL="0" indent="0">
              <a:buNone/>
              <a:defRPr sz="2000" baseline="0"/>
            </a:lvl1pPr>
          </a:lstStyle>
          <a:p>
            <a:endParaRPr kumimoji="1" lang="zh-CN" altLang="en-US" dirty="0"/>
          </a:p>
          <a:p>
            <a:endParaRPr kumimoji="1" lang="zh-CN" altLang="en-US" dirty="0"/>
          </a:p>
          <a:p>
            <a:endParaRPr kumimoji="1" lang="zh-CN" altLang="en-US" dirty="0"/>
          </a:p>
          <a:p>
            <a:r>
              <a:rPr kumimoji="1" lang="en-US" altLang="zh-CN" dirty="0"/>
              <a:t>                                 </a:t>
            </a:r>
            <a:r>
              <a:rPr kumimoji="1" lang="zh-CN" altLang="en-US" dirty="0"/>
              <a:t>图片</a:t>
            </a:r>
          </a:p>
        </p:txBody>
      </p:sp>
      <p:sp>
        <p:nvSpPr>
          <p:cNvPr id="16" name="图片占位符 22"/>
          <p:cNvSpPr>
            <a:spLocks noGrp="1"/>
          </p:cNvSpPr>
          <p:nvPr>
            <p:ph type="pic" sz="quarter" idx="24" hasCustomPrompt="1"/>
          </p:nvPr>
        </p:nvSpPr>
        <p:spPr>
          <a:xfrm>
            <a:off x="8170546" y="1262541"/>
            <a:ext cx="4108732" cy="2705188"/>
          </a:xfrm>
        </p:spPr>
        <p:txBody>
          <a:bodyPr>
            <a:normAutofit/>
          </a:bodyPr>
          <a:lstStyle>
            <a:lvl1pPr marL="0" indent="0">
              <a:buNone/>
              <a:defRPr sz="2000" baseline="0"/>
            </a:lvl1pPr>
          </a:lstStyle>
          <a:p>
            <a:endParaRPr kumimoji="1" lang="zh-CN" altLang="en-US" dirty="0"/>
          </a:p>
          <a:p>
            <a:endParaRPr kumimoji="1" lang="zh-CN" altLang="en-US" dirty="0"/>
          </a:p>
          <a:p>
            <a:endParaRPr kumimoji="1" lang="zh-CN" altLang="en-US" dirty="0"/>
          </a:p>
          <a:p>
            <a:r>
              <a:rPr kumimoji="1" lang="en-US" altLang="zh-CN" dirty="0"/>
              <a:t>                                 </a:t>
            </a:r>
            <a:r>
              <a:rPr kumimoji="1" lang="zh-CN" altLang="en-US" dirty="0"/>
              <a:t>图片</a:t>
            </a:r>
          </a:p>
        </p:txBody>
      </p:sp>
      <p:sp>
        <p:nvSpPr>
          <p:cNvPr id="18" name="文本占位符 26"/>
          <p:cNvSpPr>
            <a:spLocks noGrp="1"/>
          </p:cNvSpPr>
          <p:nvPr>
            <p:ph type="body" sz="quarter" idx="10" hasCustomPrompt="1"/>
          </p:nvPr>
        </p:nvSpPr>
        <p:spPr>
          <a:xfrm>
            <a:off x="4269881" y="4472794"/>
            <a:ext cx="3590947" cy="480909"/>
          </a:xfrm>
        </p:spPr>
        <p:txBody>
          <a:bodyPr>
            <a:normAutofit/>
          </a:bodyPr>
          <a:lstStyle>
            <a:lvl1pPr marL="0" indent="0" algn="ctr">
              <a:buFontTx/>
              <a:buNone/>
              <a:defRPr sz="2600" b="1">
                <a:solidFill>
                  <a:srgbClr val="184199"/>
                </a:solidFill>
                <a:latin typeface="微软雅黑"/>
                <a:ea typeface="微软雅黑"/>
                <a:cs typeface="微软雅黑"/>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kumimoji="1" lang="zh-CN" altLang="en-US" dirty="0"/>
              <a:t>标题文字微软雅黑</a:t>
            </a:r>
            <a:r>
              <a:rPr kumimoji="1" lang="en-US" altLang="zh-CN" dirty="0"/>
              <a:t>26</a:t>
            </a:r>
            <a:r>
              <a:rPr kumimoji="1" lang="zh-CN" altLang="en-US" dirty="0"/>
              <a:t>号</a:t>
            </a:r>
          </a:p>
        </p:txBody>
      </p:sp>
      <p:sp>
        <p:nvSpPr>
          <p:cNvPr id="30" name="文本占位符 27"/>
          <p:cNvSpPr>
            <a:spLocks noGrp="1"/>
          </p:cNvSpPr>
          <p:nvPr>
            <p:ph type="body" sz="quarter" idx="27" hasCustomPrompt="1"/>
          </p:nvPr>
        </p:nvSpPr>
        <p:spPr>
          <a:xfrm>
            <a:off x="1557338" y="5144716"/>
            <a:ext cx="8759825" cy="1028700"/>
          </a:xfrm>
        </p:spPr>
        <p:txBody>
          <a:bodyPr>
            <a:normAutofit/>
          </a:bodyPr>
          <a:lstStyle>
            <a:lvl1pPr marL="0" marR="0" indent="0" algn="ctr" defTabSz="914400" rtl="0" eaLnBrk="1" fontAlgn="auto" latinLnBrk="0" hangingPunct="1">
              <a:lnSpc>
                <a:spcPct val="120000"/>
              </a:lnSpc>
              <a:spcBef>
                <a:spcPts val="1000"/>
              </a:spcBef>
              <a:spcAft>
                <a:spcPts val="0"/>
              </a:spcAft>
              <a:buClrTx/>
              <a:buSzTx/>
              <a:buFont typeface="Arial" panose="020B0604020202090204" pitchFamily="34" charset="0"/>
              <a:buNone/>
              <a:defRPr sz="1400">
                <a:latin typeface="微软雅黑"/>
                <a:ea typeface="微软雅黑"/>
                <a:cs typeface="微软雅黑"/>
              </a:defRPr>
            </a:lvl1pPr>
          </a:lstStyle>
          <a:p>
            <a:pPr marL="0" marR="0" lvl="0" indent="0" algn="ctr" defTabSz="914400" rtl="0" eaLnBrk="1" fontAlgn="auto" latinLnBrk="0" hangingPunct="1">
              <a:lnSpc>
                <a:spcPct val="120000"/>
              </a:lnSpc>
              <a:spcBef>
                <a:spcPts val="1000"/>
              </a:spcBef>
              <a:spcAft>
                <a:spcPts val="0"/>
              </a:spcAft>
              <a:buClrTx/>
              <a:buSzTx/>
              <a:buFont typeface="Arial" panose="020B0604020202090204" pitchFamily="34" charset="0"/>
              <a:buNone/>
              <a:defRPr/>
            </a:pPr>
            <a:r>
              <a:rPr kumimoji="1" lang="zh-CN" altLang="en-US" dirty="0"/>
              <a:t>请输入您需要的文字请输入您需要的文字请输入您需要的文字请输入您需要的文字请输入您需要的文字请输入您需要的文字请输入您需要的文字请输入您需要的文字请输入您需要的文字</a:t>
            </a:r>
          </a:p>
          <a:p>
            <a:pPr marL="0" marR="0" lvl="0" indent="0" algn="ctr" defTabSz="914400" rtl="0" eaLnBrk="1" fontAlgn="auto" latinLnBrk="0" hangingPunct="1">
              <a:lnSpc>
                <a:spcPct val="120000"/>
              </a:lnSpc>
              <a:spcBef>
                <a:spcPts val="1000"/>
              </a:spcBef>
              <a:spcAft>
                <a:spcPts val="0"/>
              </a:spcAft>
              <a:buClrTx/>
              <a:buSzTx/>
              <a:buFont typeface="Arial" panose="020B0604020202090204" pitchFamily="34" charset="0"/>
              <a:buNone/>
              <a:defRPr/>
            </a:pPr>
            <a:endParaRPr kumimoji="1" lang="zh-CN" altLang="en-US"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5_自定义版式">
    <p:spTree>
      <p:nvGrpSpPr>
        <p:cNvPr id="1" name=""/>
        <p:cNvGrpSpPr/>
        <p:nvPr/>
      </p:nvGrpSpPr>
      <p:grpSpPr>
        <a:xfrm>
          <a:off x="0" y="0"/>
          <a:ext cx="0" cy="0"/>
          <a:chOff x="0" y="0"/>
          <a:chExt cx="0" cy="0"/>
        </a:xfrm>
      </p:grpSpPr>
      <p:pic>
        <p:nvPicPr>
          <p:cNvPr id="40" name="图片 3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927" y="-54440"/>
            <a:ext cx="12288780" cy="6912439"/>
          </a:xfrm>
          <a:prstGeom prst="rect">
            <a:avLst/>
          </a:prstGeom>
        </p:spPr>
      </p:pic>
      <p:pic>
        <p:nvPicPr>
          <p:cNvPr id="20" name="图片 1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578151" y="538430"/>
            <a:ext cx="1806075" cy="623467"/>
          </a:xfrm>
          <a:prstGeom prst="rect">
            <a:avLst/>
          </a:prstGeom>
        </p:spPr>
      </p:pic>
      <p:sp>
        <p:nvSpPr>
          <p:cNvPr id="21" name="文本占位符 26"/>
          <p:cNvSpPr>
            <a:spLocks noGrp="1"/>
          </p:cNvSpPr>
          <p:nvPr>
            <p:ph type="body" sz="quarter" idx="10" hasCustomPrompt="1"/>
          </p:nvPr>
        </p:nvSpPr>
        <p:spPr>
          <a:xfrm>
            <a:off x="4364345" y="1016575"/>
            <a:ext cx="3590947" cy="480909"/>
          </a:xfrm>
        </p:spPr>
        <p:txBody>
          <a:bodyPr>
            <a:normAutofit/>
          </a:bodyPr>
          <a:lstStyle>
            <a:lvl1pPr marL="0" indent="0" algn="ctr">
              <a:buFontTx/>
              <a:buNone/>
              <a:defRPr sz="2600" b="1">
                <a:solidFill>
                  <a:srgbClr val="184199"/>
                </a:solidFill>
                <a:latin typeface="微软雅黑"/>
                <a:ea typeface="微软雅黑"/>
                <a:cs typeface="微软雅黑"/>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kumimoji="1" lang="zh-CN" altLang="en-US" dirty="0"/>
              <a:t>标题文字微软雅黑</a:t>
            </a:r>
            <a:r>
              <a:rPr kumimoji="1" lang="en-US" altLang="zh-CN" dirty="0"/>
              <a:t>26</a:t>
            </a:r>
            <a:r>
              <a:rPr kumimoji="1" lang="zh-CN" altLang="en-US" dirty="0"/>
              <a:t>号</a:t>
            </a:r>
          </a:p>
        </p:txBody>
      </p:sp>
      <p:sp>
        <p:nvSpPr>
          <p:cNvPr id="24" name="矩形 23"/>
          <p:cNvSpPr/>
          <p:nvPr userDrawn="1"/>
        </p:nvSpPr>
        <p:spPr>
          <a:xfrm>
            <a:off x="1267046" y="3859324"/>
            <a:ext cx="2784272" cy="399060"/>
          </a:xfrm>
          <a:prstGeom prst="rect">
            <a:avLst/>
          </a:prstGeom>
          <a:solidFill>
            <a:srgbClr val="184199"/>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26" name="内容占位符 36"/>
          <p:cNvSpPr>
            <a:spLocks noGrp="1"/>
          </p:cNvSpPr>
          <p:nvPr userDrawn="1">
            <p:ph sz="quarter" idx="16" hasCustomPrompt="1"/>
          </p:nvPr>
        </p:nvSpPr>
        <p:spPr>
          <a:xfrm>
            <a:off x="1842186" y="3890812"/>
            <a:ext cx="1652864" cy="335140"/>
          </a:xfrm>
        </p:spPr>
        <p:txBody>
          <a:bodyPr>
            <a:normAutofit/>
          </a:bodyPr>
          <a:lstStyle>
            <a:lvl1pPr marL="0" indent="0" algn="ctr">
              <a:buFontTx/>
              <a:buNone/>
              <a:defRPr sz="1600" b="0">
                <a:solidFill>
                  <a:schemeClr val="bg1"/>
                </a:solidFill>
                <a:latin typeface="微软雅黑"/>
                <a:ea typeface="微软雅黑"/>
                <a:cs typeface="微软雅黑"/>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kumimoji="1" lang="zh-CN" altLang="en-US" dirty="0"/>
              <a:t>标题文字</a:t>
            </a:r>
            <a:endParaRPr kumimoji="1" lang="en-US" altLang="zh-CN" dirty="0"/>
          </a:p>
        </p:txBody>
      </p:sp>
      <p:sp>
        <p:nvSpPr>
          <p:cNvPr id="28" name="图片占位符 41"/>
          <p:cNvSpPr>
            <a:spLocks noGrp="1"/>
          </p:cNvSpPr>
          <p:nvPr>
            <p:ph type="pic" sz="quarter" idx="22" hasCustomPrompt="1"/>
          </p:nvPr>
        </p:nvSpPr>
        <p:spPr>
          <a:xfrm>
            <a:off x="1271960" y="1849594"/>
            <a:ext cx="2779358" cy="1948580"/>
          </a:xfrm>
        </p:spPr>
        <p:txBody>
          <a:bodyPr>
            <a:normAutofit/>
          </a:bodyPr>
          <a:lstStyle>
            <a:lvl1pPr marL="0" indent="0">
              <a:buNone/>
              <a:defRPr sz="1400">
                <a:solidFill>
                  <a:schemeClr val="bg1"/>
                </a:solidFill>
              </a:defRPr>
            </a:lvl1pPr>
          </a:lstStyle>
          <a:p>
            <a:r>
              <a:rPr kumimoji="1" lang="en-US" altLang="zh-CN" dirty="0"/>
              <a:t>  </a:t>
            </a:r>
            <a:r>
              <a:rPr kumimoji="1" lang="zh-CN" altLang="en-US" dirty="0"/>
              <a:t>图标</a:t>
            </a:r>
          </a:p>
        </p:txBody>
      </p:sp>
      <p:sp>
        <p:nvSpPr>
          <p:cNvPr id="31" name="文本占位符 29"/>
          <p:cNvSpPr>
            <a:spLocks noGrp="1"/>
          </p:cNvSpPr>
          <p:nvPr>
            <p:ph type="body" sz="quarter" idx="23" hasCustomPrompt="1"/>
          </p:nvPr>
        </p:nvSpPr>
        <p:spPr>
          <a:xfrm>
            <a:off x="1271588" y="4356362"/>
            <a:ext cx="2779712" cy="1206500"/>
          </a:xfrm>
        </p:spPr>
        <p:txBody>
          <a:bodyPr>
            <a:normAutofit/>
          </a:bodyPr>
          <a:lstStyle>
            <a:lvl1pPr marL="0" marR="0" indent="0" algn="ctr" defTabSz="914400" rtl="0" eaLnBrk="1" fontAlgn="auto" latinLnBrk="0" hangingPunct="1">
              <a:lnSpc>
                <a:spcPct val="120000"/>
              </a:lnSpc>
              <a:spcBef>
                <a:spcPts val="1000"/>
              </a:spcBef>
              <a:spcAft>
                <a:spcPts val="0"/>
              </a:spcAft>
              <a:buClrTx/>
              <a:buSzTx/>
              <a:buFont typeface="Arial" panose="020B0604020202090204" pitchFamily="34" charset="0"/>
              <a:buNone/>
              <a:defRPr sz="1400">
                <a:latin typeface="微软雅黑"/>
                <a:ea typeface="微软雅黑"/>
                <a:cs typeface="微软雅黑"/>
              </a:defRPr>
            </a:lvl1pPr>
          </a:lstStyle>
          <a:p>
            <a:pPr marL="0" marR="0" lvl="0" indent="0" algn="ctr" defTabSz="914400" rtl="0" eaLnBrk="1" fontAlgn="auto" latinLnBrk="0" hangingPunct="1">
              <a:lnSpc>
                <a:spcPct val="120000"/>
              </a:lnSpc>
              <a:spcBef>
                <a:spcPts val="1000"/>
              </a:spcBef>
              <a:spcAft>
                <a:spcPts val="0"/>
              </a:spcAft>
              <a:buClrTx/>
              <a:buSzTx/>
              <a:buFont typeface="Arial" panose="020B0604020202090204" pitchFamily="34" charset="0"/>
              <a:buNone/>
              <a:defRPr/>
            </a:pPr>
            <a:r>
              <a:rPr kumimoji="1" lang="zh-CN" altLang="en-US" dirty="0"/>
              <a:t>请输入您需要的文字请输入您需要的文字请输入您需要的文字请输入您需要的文字</a:t>
            </a:r>
          </a:p>
        </p:txBody>
      </p:sp>
      <p:sp>
        <p:nvSpPr>
          <p:cNvPr id="32" name="矩形 31"/>
          <p:cNvSpPr/>
          <p:nvPr userDrawn="1"/>
        </p:nvSpPr>
        <p:spPr>
          <a:xfrm>
            <a:off x="4772590" y="3859324"/>
            <a:ext cx="2784272" cy="399060"/>
          </a:xfrm>
          <a:prstGeom prst="rect">
            <a:avLst/>
          </a:prstGeom>
          <a:solidFill>
            <a:srgbClr val="184199"/>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33" name="内容占位符 36"/>
          <p:cNvSpPr>
            <a:spLocks noGrp="1"/>
          </p:cNvSpPr>
          <p:nvPr>
            <p:ph sz="quarter" idx="24" hasCustomPrompt="1"/>
          </p:nvPr>
        </p:nvSpPr>
        <p:spPr>
          <a:xfrm>
            <a:off x="5347730" y="3890812"/>
            <a:ext cx="1652864" cy="335140"/>
          </a:xfrm>
        </p:spPr>
        <p:txBody>
          <a:bodyPr>
            <a:normAutofit/>
          </a:bodyPr>
          <a:lstStyle>
            <a:lvl1pPr marL="0" indent="0" algn="ctr">
              <a:buFontTx/>
              <a:buNone/>
              <a:defRPr sz="1600" b="0">
                <a:solidFill>
                  <a:schemeClr val="bg1"/>
                </a:solidFill>
                <a:latin typeface="微软雅黑"/>
                <a:ea typeface="微软雅黑"/>
                <a:cs typeface="微软雅黑"/>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kumimoji="1" lang="zh-CN" altLang="en-US" dirty="0"/>
              <a:t>标题文字</a:t>
            </a:r>
            <a:endParaRPr kumimoji="1" lang="en-US" altLang="zh-CN" dirty="0"/>
          </a:p>
        </p:txBody>
      </p:sp>
      <p:sp>
        <p:nvSpPr>
          <p:cNvPr id="34" name="图片占位符 41"/>
          <p:cNvSpPr>
            <a:spLocks noGrp="1"/>
          </p:cNvSpPr>
          <p:nvPr>
            <p:ph type="pic" sz="quarter" idx="25" hasCustomPrompt="1"/>
          </p:nvPr>
        </p:nvSpPr>
        <p:spPr>
          <a:xfrm>
            <a:off x="4777504" y="1849594"/>
            <a:ext cx="2779358" cy="1948580"/>
          </a:xfrm>
        </p:spPr>
        <p:txBody>
          <a:bodyPr>
            <a:normAutofit/>
          </a:bodyPr>
          <a:lstStyle>
            <a:lvl1pPr marL="0" indent="0">
              <a:buNone/>
              <a:defRPr sz="1400">
                <a:solidFill>
                  <a:schemeClr val="bg1"/>
                </a:solidFill>
              </a:defRPr>
            </a:lvl1pPr>
          </a:lstStyle>
          <a:p>
            <a:r>
              <a:rPr kumimoji="1" lang="en-US" altLang="zh-CN" dirty="0"/>
              <a:t>  </a:t>
            </a:r>
            <a:r>
              <a:rPr kumimoji="1" lang="zh-CN" altLang="en-US" dirty="0"/>
              <a:t>图标</a:t>
            </a:r>
          </a:p>
        </p:txBody>
      </p:sp>
      <p:sp>
        <p:nvSpPr>
          <p:cNvPr id="35" name="文本占位符 29"/>
          <p:cNvSpPr>
            <a:spLocks noGrp="1"/>
          </p:cNvSpPr>
          <p:nvPr>
            <p:ph type="body" sz="quarter" idx="26" hasCustomPrompt="1"/>
          </p:nvPr>
        </p:nvSpPr>
        <p:spPr>
          <a:xfrm>
            <a:off x="4777132" y="4356362"/>
            <a:ext cx="2779712" cy="1206500"/>
          </a:xfrm>
        </p:spPr>
        <p:txBody>
          <a:bodyPr>
            <a:normAutofit/>
          </a:bodyPr>
          <a:lstStyle>
            <a:lvl1pPr marL="0" marR="0" indent="0" algn="ctr" defTabSz="914400" rtl="0" eaLnBrk="1" fontAlgn="auto" latinLnBrk="0" hangingPunct="1">
              <a:lnSpc>
                <a:spcPct val="120000"/>
              </a:lnSpc>
              <a:spcBef>
                <a:spcPts val="1000"/>
              </a:spcBef>
              <a:spcAft>
                <a:spcPts val="0"/>
              </a:spcAft>
              <a:buClrTx/>
              <a:buSzTx/>
              <a:buFont typeface="Arial" panose="020B0604020202090204" pitchFamily="34" charset="0"/>
              <a:buNone/>
              <a:defRPr sz="1400">
                <a:latin typeface="微软雅黑"/>
                <a:ea typeface="微软雅黑"/>
                <a:cs typeface="微软雅黑"/>
              </a:defRPr>
            </a:lvl1pPr>
          </a:lstStyle>
          <a:p>
            <a:pPr marL="0" marR="0" lvl="0" indent="0" algn="ctr" defTabSz="914400" rtl="0" eaLnBrk="1" fontAlgn="auto" latinLnBrk="0" hangingPunct="1">
              <a:lnSpc>
                <a:spcPct val="120000"/>
              </a:lnSpc>
              <a:spcBef>
                <a:spcPts val="1000"/>
              </a:spcBef>
              <a:spcAft>
                <a:spcPts val="0"/>
              </a:spcAft>
              <a:buClrTx/>
              <a:buSzTx/>
              <a:buFont typeface="Arial" panose="020B0604020202090204" pitchFamily="34" charset="0"/>
              <a:buNone/>
              <a:defRPr/>
            </a:pPr>
            <a:r>
              <a:rPr kumimoji="1" lang="zh-CN" altLang="en-US" dirty="0"/>
              <a:t>请输入您需要的文字请输入您需要的文字请输入您需要的文字请输入您需要的文字</a:t>
            </a:r>
          </a:p>
        </p:txBody>
      </p:sp>
      <p:sp>
        <p:nvSpPr>
          <p:cNvPr id="36" name="矩形 35"/>
          <p:cNvSpPr/>
          <p:nvPr userDrawn="1"/>
        </p:nvSpPr>
        <p:spPr>
          <a:xfrm>
            <a:off x="8267638" y="3859324"/>
            <a:ext cx="2784272" cy="399060"/>
          </a:xfrm>
          <a:prstGeom prst="rect">
            <a:avLst/>
          </a:prstGeom>
          <a:solidFill>
            <a:srgbClr val="184199"/>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37" name="内容占位符 36"/>
          <p:cNvSpPr>
            <a:spLocks noGrp="1"/>
          </p:cNvSpPr>
          <p:nvPr>
            <p:ph sz="quarter" idx="27" hasCustomPrompt="1"/>
          </p:nvPr>
        </p:nvSpPr>
        <p:spPr>
          <a:xfrm>
            <a:off x="8842778" y="3890812"/>
            <a:ext cx="1652864" cy="335140"/>
          </a:xfrm>
        </p:spPr>
        <p:txBody>
          <a:bodyPr>
            <a:normAutofit/>
          </a:bodyPr>
          <a:lstStyle>
            <a:lvl1pPr marL="0" indent="0" algn="ctr">
              <a:buFontTx/>
              <a:buNone/>
              <a:defRPr sz="1600" b="0">
                <a:solidFill>
                  <a:schemeClr val="bg1"/>
                </a:solidFill>
                <a:latin typeface="微软雅黑"/>
                <a:ea typeface="微软雅黑"/>
                <a:cs typeface="微软雅黑"/>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kumimoji="1" lang="zh-CN" altLang="en-US" dirty="0"/>
              <a:t>标题文字</a:t>
            </a:r>
            <a:endParaRPr kumimoji="1" lang="en-US" altLang="zh-CN" dirty="0"/>
          </a:p>
        </p:txBody>
      </p:sp>
      <p:sp>
        <p:nvSpPr>
          <p:cNvPr id="38" name="图片占位符 41"/>
          <p:cNvSpPr>
            <a:spLocks noGrp="1"/>
          </p:cNvSpPr>
          <p:nvPr>
            <p:ph type="pic" sz="quarter" idx="28" hasCustomPrompt="1"/>
          </p:nvPr>
        </p:nvSpPr>
        <p:spPr>
          <a:xfrm>
            <a:off x="8272552" y="1849594"/>
            <a:ext cx="2779358" cy="1948580"/>
          </a:xfrm>
        </p:spPr>
        <p:txBody>
          <a:bodyPr>
            <a:normAutofit/>
          </a:bodyPr>
          <a:lstStyle>
            <a:lvl1pPr marL="0" indent="0">
              <a:buNone/>
              <a:defRPr sz="1400">
                <a:solidFill>
                  <a:schemeClr val="bg1"/>
                </a:solidFill>
              </a:defRPr>
            </a:lvl1pPr>
          </a:lstStyle>
          <a:p>
            <a:r>
              <a:rPr kumimoji="1" lang="en-US" altLang="zh-CN" dirty="0"/>
              <a:t>  </a:t>
            </a:r>
            <a:r>
              <a:rPr kumimoji="1" lang="zh-CN" altLang="en-US" dirty="0"/>
              <a:t>图标</a:t>
            </a:r>
          </a:p>
        </p:txBody>
      </p:sp>
      <p:sp>
        <p:nvSpPr>
          <p:cNvPr id="39" name="文本占位符 29"/>
          <p:cNvSpPr>
            <a:spLocks noGrp="1"/>
          </p:cNvSpPr>
          <p:nvPr>
            <p:ph type="body" sz="quarter" idx="29" hasCustomPrompt="1"/>
          </p:nvPr>
        </p:nvSpPr>
        <p:spPr>
          <a:xfrm>
            <a:off x="8272180" y="4356362"/>
            <a:ext cx="2779712" cy="1206500"/>
          </a:xfrm>
        </p:spPr>
        <p:txBody>
          <a:bodyPr>
            <a:normAutofit/>
          </a:bodyPr>
          <a:lstStyle>
            <a:lvl1pPr marL="0" marR="0" indent="0" algn="ctr" defTabSz="914400" rtl="0" eaLnBrk="1" fontAlgn="auto" latinLnBrk="0" hangingPunct="1">
              <a:lnSpc>
                <a:spcPct val="120000"/>
              </a:lnSpc>
              <a:spcBef>
                <a:spcPts val="1000"/>
              </a:spcBef>
              <a:spcAft>
                <a:spcPts val="0"/>
              </a:spcAft>
              <a:buClrTx/>
              <a:buSzTx/>
              <a:buFont typeface="Arial" panose="020B0604020202090204" pitchFamily="34" charset="0"/>
              <a:buNone/>
              <a:defRPr sz="1400">
                <a:latin typeface="微软雅黑"/>
                <a:ea typeface="微软雅黑"/>
                <a:cs typeface="微软雅黑"/>
              </a:defRPr>
            </a:lvl1pPr>
          </a:lstStyle>
          <a:p>
            <a:pPr marL="0" marR="0" lvl="0" indent="0" algn="ctr" defTabSz="914400" rtl="0" eaLnBrk="1" fontAlgn="auto" latinLnBrk="0" hangingPunct="1">
              <a:lnSpc>
                <a:spcPct val="120000"/>
              </a:lnSpc>
              <a:spcBef>
                <a:spcPts val="1000"/>
              </a:spcBef>
              <a:spcAft>
                <a:spcPts val="0"/>
              </a:spcAft>
              <a:buClrTx/>
              <a:buSzTx/>
              <a:buFont typeface="Arial" panose="020B0604020202090204" pitchFamily="34" charset="0"/>
              <a:buNone/>
              <a:defRPr/>
            </a:pPr>
            <a:r>
              <a:rPr kumimoji="1" lang="zh-CN" altLang="en-US" dirty="0"/>
              <a:t>请输入您需要的文字请输入您需要的文字请输入您需要的文字请输入您需要的文字</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21" name="图片 20" descr="ppt模板背景-03.jpg"/>
          <p:cNvPicPr>
            <a:picLocks noChangeAspect="1"/>
          </p:cNvPicPr>
          <p:nvPr userDrawn="1"/>
        </p:nvPicPr>
        <p:blipFill>
          <a:blip r:embed="rId2"/>
          <a:stretch>
            <a:fillRect/>
          </a:stretch>
        </p:blipFill>
        <p:spPr>
          <a:xfrm>
            <a:off x="0" y="-6615"/>
            <a:ext cx="12192000" cy="6864615"/>
          </a:xfrm>
          <a:prstGeom prst="rect">
            <a:avLst/>
          </a:prstGeom>
        </p:spPr>
      </p:pic>
      <p:sp>
        <p:nvSpPr>
          <p:cNvPr id="34" name="标题 14"/>
          <p:cNvSpPr txBox="1"/>
          <p:nvPr userDrawn="1"/>
        </p:nvSpPr>
        <p:spPr>
          <a:xfrm>
            <a:off x="7070060" y="1887075"/>
            <a:ext cx="397942" cy="63405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b="1" kern="1200">
                <a:solidFill>
                  <a:srgbClr val="184199"/>
                </a:solidFill>
                <a:latin typeface="微软雅黑"/>
                <a:ea typeface="微软雅黑"/>
                <a:cs typeface="微软雅黑"/>
              </a:defRPr>
            </a:lvl1pPr>
          </a:lstStyle>
          <a:p>
            <a:pPr marL="0" marR="0" lvl="0" indent="0" algn="r" defTabSz="914400" rtl="0" eaLnBrk="1" fontAlgn="auto" latinLnBrk="0" hangingPunct="1">
              <a:lnSpc>
                <a:spcPct val="100000"/>
              </a:lnSpc>
              <a:spcBef>
                <a:spcPts val="0"/>
              </a:spcBef>
              <a:spcAft>
                <a:spcPts val="0"/>
              </a:spcAft>
              <a:buClrTx/>
              <a:buSzTx/>
              <a:buFontTx/>
              <a:buNone/>
              <a:defRPr/>
            </a:pPr>
            <a:endParaRPr kumimoji="0" lang="en-US" altLang="zh-CN" sz="2800" b="1" i="0" u="none" strike="noStrike" kern="1200" cap="none" spc="0" normalizeH="0" baseline="0" noProof="0" dirty="0">
              <a:ln>
                <a:noFill/>
              </a:ln>
              <a:solidFill>
                <a:srgbClr val="184199"/>
              </a:solidFill>
              <a:effectLst/>
              <a:uLnTx/>
              <a:uFillTx/>
              <a:latin typeface="Microsoft YaHei" charset="-122"/>
              <a:ea typeface="Microsoft YaHei" charset="-122"/>
              <a:cs typeface="Microsoft YaHei" charset="-122"/>
            </a:endParaRPr>
          </a:p>
        </p:txBody>
      </p:sp>
      <p:sp>
        <p:nvSpPr>
          <p:cNvPr id="66" name="文本占位符 64"/>
          <p:cNvSpPr>
            <a:spLocks noGrp="1"/>
          </p:cNvSpPr>
          <p:nvPr>
            <p:ph type="body" sz="quarter" idx="21" hasCustomPrompt="1"/>
          </p:nvPr>
        </p:nvSpPr>
        <p:spPr>
          <a:xfrm>
            <a:off x="7423150" y="2032347"/>
            <a:ext cx="3871913" cy="477838"/>
          </a:xfrm>
        </p:spPr>
        <p:txBody>
          <a:bodyPr>
            <a:normAutofit/>
          </a:bodyPr>
          <a:lstStyle>
            <a:lvl1pPr marL="0" indent="0">
              <a:buFontTx/>
              <a:buNone/>
              <a:defRPr sz="2000" b="0">
                <a:solidFill>
                  <a:srgbClr val="184199"/>
                </a:solidFill>
                <a:latin typeface="微软雅黑"/>
                <a:ea typeface="微软雅黑"/>
                <a:cs typeface="微软雅黑"/>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kumimoji="1" lang="zh-CN" altLang="en-US" dirty="0"/>
              <a:t>点击添加标题文字微软雅黑</a:t>
            </a:r>
            <a:r>
              <a:rPr kumimoji="1" lang="en-US" altLang="zh-CN" dirty="0"/>
              <a:t>20</a:t>
            </a:r>
            <a:r>
              <a:rPr kumimoji="1" lang="zh-CN" altLang="en-US" dirty="0"/>
              <a:t>号</a:t>
            </a:r>
          </a:p>
        </p:txBody>
      </p:sp>
      <p:sp>
        <p:nvSpPr>
          <p:cNvPr id="68" name="文本占位符 64"/>
          <p:cNvSpPr>
            <a:spLocks noGrp="1"/>
          </p:cNvSpPr>
          <p:nvPr>
            <p:ph type="body" sz="quarter" idx="23" hasCustomPrompt="1"/>
          </p:nvPr>
        </p:nvSpPr>
        <p:spPr>
          <a:xfrm>
            <a:off x="7423150" y="3280646"/>
            <a:ext cx="3871913" cy="477838"/>
          </a:xfrm>
        </p:spPr>
        <p:txBody>
          <a:bodyPr>
            <a:normAutofit/>
          </a:bodyPr>
          <a:lstStyle>
            <a:lvl1pPr marL="0" indent="0">
              <a:buFontTx/>
              <a:buNone/>
              <a:defRPr sz="2000" b="0">
                <a:solidFill>
                  <a:schemeClr val="bg1">
                    <a:lumMod val="65000"/>
                  </a:schemeClr>
                </a:solidFill>
                <a:latin typeface="微软雅黑"/>
                <a:ea typeface="微软雅黑"/>
                <a:cs typeface="微软雅黑"/>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kumimoji="1" lang="zh-CN" altLang="en-US" dirty="0"/>
              <a:t>点击添加标题文字微软雅黑</a:t>
            </a:r>
            <a:r>
              <a:rPr kumimoji="1" lang="en-US" altLang="zh-CN" dirty="0"/>
              <a:t>20</a:t>
            </a:r>
            <a:r>
              <a:rPr kumimoji="1" lang="zh-CN" altLang="en-US" dirty="0"/>
              <a:t>号</a:t>
            </a:r>
          </a:p>
        </p:txBody>
      </p:sp>
      <p:sp>
        <p:nvSpPr>
          <p:cNvPr id="69" name="文本占位符 64"/>
          <p:cNvSpPr>
            <a:spLocks noGrp="1"/>
          </p:cNvSpPr>
          <p:nvPr>
            <p:ph type="body" sz="quarter" idx="22" hasCustomPrompt="1"/>
          </p:nvPr>
        </p:nvSpPr>
        <p:spPr>
          <a:xfrm>
            <a:off x="7423150" y="2657133"/>
            <a:ext cx="3871913" cy="477838"/>
          </a:xfrm>
        </p:spPr>
        <p:txBody>
          <a:bodyPr>
            <a:normAutofit/>
          </a:bodyPr>
          <a:lstStyle>
            <a:lvl1pPr marL="0" indent="0">
              <a:buFontTx/>
              <a:buNone/>
              <a:defRPr sz="2000" b="0">
                <a:solidFill>
                  <a:schemeClr val="bg1">
                    <a:lumMod val="65000"/>
                  </a:schemeClr>
                </a:solidFill>
                <a:latin typeface="微软雅黑"/>
                <a:ea typeface="微软雅黑"/>
                <a:cs typeface="微软雅黑"/>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kumimoji="1" lang="zh-CN" altLang="en-US" dirty="0"/>
              <a:t>点击添加标题文字微软雅黑</a:t>
            </a:r>
            <a:r>
              <a:rPr kumimoji="1" lang="en-US" altLang="zh-CN" dirty="0"/>
              <a:t>20</a:t>
            </a:r>
            <a:r>
              <a:rPr kumimoji="1" lang="zh-CN" altLang="en-US" dirty="0"/>
              <a:t>号</a:t>
            </a:r>
          </a:p>
        </p:txBody>
      </p:sp>
      <p:sp>
        <p:nvSpPr>
          <p:cNvPr id="70" name="文本占位符 64"/>
          <p:cNvSpPr>
            <a:spLocks noGrp="1"/>
          </p:cNvSpPr>
          <p:nvPr>
            <p:ph type="body" sz="quarter" idx="24" hasCustomPrompt="1"/>
          </p:nvPr>
        </p:nvSpPr>
        <p:spPr>
          <a:xfrm>
            <a:off x="7423150" y="3907917"/>
            <a:ext cx="3871913" cy="477838"/>
          </a:xfrm>
        </p:spPr>
        <p:txBody>
          <a:bodyPr>
            <a:normAutofit/>
          </a:bodyPr>
          <a:lstStyle>
            <a:lvl1pPr marL="0" indent="0">
              <a:buFontTx/>
              <a:buNone/>
              <a:defRPr sz="2000" b="0">
                <a:solidFill>
                  <a:schemeClr val="bg1">
                    <a:lumMod val="65000"/>
                  </a:schemeClr>
                </a:solidFill>
                <a:latin typeface="微软雅黑"/>
                <a:ea typeface="微软雅黑"/>
                <a:cs typeface="微软雅黑"/>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kumimoji="1" lang="zh-CN" altLang="en-US" dirty="0"/>
              <a:t>点击添加标题文字微软雅黑</a:t>
            </a:r>
            <a:r>
              <a:rPr kumimoji="1" lang="en-US" altLang="zh-CN" dirty="0"/>
              <a:t>20</a:t>
            </a:r>
            <a:r>
              <a:rPr kumimoji="1" lang="zh-CN" altLang="en-US" dirty="0"/>
              <a:t>号</a:t>
            </a:r>
          </a:p>
        </p:txBody>
      </p:sp>
      <p:sp>
        <p:nvSpPr>
          <p:cNvPr id="71" name="文本占位符 64"/>
          <p:cNvSpPr>
            <a:spLocks noGrp="1"/>
          </p:cNvSpPr>
          <p:nvPr>
            <p:ph type="body" sz="quarter" idx="25" hasCustomPrompt="1"/>
          </p:nvPr>
        </p:nvSpPr>
        <p:spPr>
          <a:xfrm>
            <a:off x="7423150" y="4546461"/>
            <a:ext cx="3871913" cy="477838"/>
          </a:xfrm>
        </p:spPr>
        <p:txBody>
          <a:bodyPr>
            <a:normAutofit/>
          </a:bodyPr>
          <a:lstStyle>
            <a:lvl1pPr marL="0" indent="0">
              <a:buFontTx/>
              <a:buNone/>
              <a:defRPr sz="2000" b="0">
                <a:solidFill>
                  <a:schemeClr val="bg1">
                    <a:lumMod val="65000"/>
                  </a:schemeClr>
                </a:solidFill>
                <a:latin typeface="微软雅黑"/>
                <a:ea typeface="微软雅黑"/>
                <a:cs typeface="微软雅黑"/>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kumimoji="1" lang="zh-CN" altLang="en-US" dirty="0"/>
              <a:t>点击添加标题文字微软雅黑</a:t>
            </a:r>
            <a:r>
              <a:rPr kumimoji="1" lang="en-US" altLang="zh-CN" dirty="0"/>
              <a:t>20</a:t>
            </a:r>
            <a:r>
              <a:rPr kumimoji="1" lang="zh-CN" altLang="en-US" dirty="0"/>
              <a:t>号</a:t>
            </a:r>
          </a:p>
        </p:txBody>
      </p:sp>
      <p:sp>
        <p:nvSpPr>
          <p:cNvPr id="73" name="文本占位符 64"/>
          <p:cNvSpPr>
            <a:spLocks noGrp="1"/>
          </p:cNvSpPr>
          <p:nvPr>
            <p:ph type="body" sz="quarter" idx="26" hasCustomPrompt="1"/>
          </p:nvPr>
        </p:nvSpPr>
        <p:spPr>
          <a:xfrm>
            <a:off x="7080435" y="1968404"/>
            <a:ext cx="373329" cy="477838"/>
          </a:xfrm>
        </p:spPr>
        <p:txBody>
          <a:bodyPr>
            <a:normAutofit/>
          </a:bodyPr>
          <a:lstStyle>
            <a:lvl1pPr marL="0" indent="0">
              <a:buFontTx/>
              <a:buNone/>
              <a:defRPr sz="2800" b="1">
                <a:solidFill>
                  <a:srgbClr val="184199"/>
                </a:solidFill>
                <a:latin typeface="微软雅黑"/>
                <a:ea typeface="微软雅黑"/>
                <a:cs typeface="微软雅黑"/>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kumimoji="1" lang="en-US" altLang="zh-CN" dirty="0"/>
              <a:t>1</a:t>
            </a:r>
            <a:endParaRPr kumimoji="1" lang="zh-CN" altLang="en-US" dirty="0"/>
          </a:p>
        </p:txBody>
      </p:sp>
      <p:sp>
        <p:nvSpPr>
          <p:cNvPr id="74" name="文本占位符 64"/>
          <p:cNvSpPr>
            <a:spLocks noGrp="1"/>
          </p:cNvSpPr>
          <p:nvPr>
            <p:ph type="body" sz="quarter" idx="27" hasCustomPrompt="1"/>
          </p:nvPr>
        </p:nvSpPr>
        <p:spPr>
          <a:xfrm>
            <a:off x="7080435" y="2613337"/>
            <a:ext cx="373329" cy="477838"/>
          </a:xfrm>
        </p:spPr>
        <p:txBody>
          <a:bodyPr>
            <a:normAutofit/>
          </a:bodyPr>
          <a:lstStyle>
            <a:lvl1pPr marL="0" indent="0">
              <a:buFontTx/>
              <a:buNone/>
              <a:defRPr sz="2800" b="1">
                <a:solidFill>
                  <a:srgbClr val="A6A6A6"/>
                </a:solidFill>
                <a:latin typeface="微软雅黑"/>
                <a:ea typeface="微软雅黑"/>
                <a:cs typeface="微软雅黑"/>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kumimoji="1" lang="en-US" altLang="zh-CN" dirty="0"/>
              <a:t>2</a:t>
            </a:r>
            <a:endParaRPr kumimoji="1" lang="zh-CN" altLang="en-US" dirty="0"/>
          </a:p>
        </p:txBody>
      </p:sp>
      <p:sp>
        <p:nvSpPr>
          <p:cNvPr id="75" name="文本占位符 64"/>
          <p:cNvSpPr>
            <a:spLocks noGrp="1"/>
          </p:cNvSpPr>
          <p:nvPr>
            <p:ph type="body" sz="quarter" idx="28" hasCustomPrompt="1"/>
          </p:nvPr>
        </p:nvSpPr>
        <p:spPr>
          <a:xfrm>
            <a:off x="7080435" y="3244394"/>
            <a:ext cx="373329" cy="477838"/>
          </a:xfrm>
        </p:spPr>
        <p:txBody>
          <a:bodyPr>
            <a:normAutofit/>
          </a:bodyPr>
          <a:lstStyle>
            <a:lvl1pPr marL="0" indent="0">
              <a:buFontTx/>
              <a:buNone/>
              <a:defRPr sz="2800" b="1">
                <a:solidFill>
                  <a:srgbClr val="A6A6A6"/>
                </a:solidFill>
                <a:latin typeface="微软雅黑"/>
                <a:ea typeface="微软雅黑"/>
                <a:cs typeface="微软雅黑"/>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kumimoji="1" lang="en-US" altLang="zh-CN" dirty="0"/>
              <a:t>3</a:t>
            </a:r>
            <a:endParaRPr kumimoji="1" lang="zh-CN" altLang="en-US" dirty="0"/>
          </a:p>
        </p:txBody>
      </p:sp>
      <p:sp>
        <p:nvSpPr>
          <p:cNvPr id="76" name="文本占位符 64"/>
          <p:cNvSpPr>
            <a:spLocks noGrp="1"/>
          </p:cNvSpPr>
          <p:nvPr>
            <p:ph type="body" sz="quarter" idx="29" hasCustomPrompt="1"/>
          </p:nvPr>
        </p:nvSpPr>
        <p:spPr>
          <a:xfrm>
            <a:off x="7080435" y="3867573"/>
            <a:ext cx="373329" cy="477838"/>
          </a:xfrm>
        </p:spPr>
        <p:txBody>
          <a:bodyPr>
            <a:normAutofit/>
          </a:bodyPr>
          <a:lstStyle>
            <a:lvl1pPr marL="0" indent="0">
              <a:buFontTx/>
              <a:buNone/>
              <a:defRPr sz="2800" b="1">
                <a:solidFill>
                  <a:srgbClr val="A6A6A6"/>
                </a:solidFill>
                <a:latin typeface="微软雅黑"/>
                <a:ea typeface="微软雅黑"/>
                <a:cs typeface="微软雅黑"/>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kumimoji="1" lang="en-US" altLang="zh-CN" dirty="0"/>
              <a:t>4</a:t>
            </a:r>
            <a:endParaRPr kumimoji="1" lang="zh-CN" altLang="en-US" dirty="0"/>
          </a:p>
        </p:txBody>
      </p:sp>
      <p:sp>
        <p:nvSpPr>
          <p:cNvPr id="77" name="文本占位符 64"/>
          <p:cNvSpPr>
            <a:spLocks noGrp="1"/>
          </p:cNvSpPr>
          <p:nvPr>
            <p:ph type="body" sz="quarter" idx="30" hasCustomPrompt="1"/>
          </p:nvPr>
        </p:nvSpPr>
        <p:spPr>
          <a:xfrm>
            <a:off x="7080435" y="4513614"/>
            <a:ext cx="373329" cy="477838"/>
          </a:xfrm>
        </p:spPr>
        <p:txBody>
          <a:bodyPr>
            <a:normAutofit/>
          </a:bodyPr>
          <a:lstStyle>
            <a:lvl1pPr marL="0" indent="0">
              <a:buFontTx/>
              <a:buNone/>
              <a:defRPr sz="2800" b="1">
                <a:solidFill>
                  <a:srgbClr val="A6A6A6"/>
                </a:solidFill>
                <a:latin typeface="微软雅黑"/>
                <a:ea typeface="微软雅黑"/>
                <a:cs typeface="微软雅黑"/>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kumimoji="1" lang="en-US" altLang="zh-CN" dirty="0"/>
              <a:t>5</a:t>
            </a:r>
            <a:endParaRPr kumimoji="1" lang="zh-CN" altLang="en-US" dirty="0"/>
          </a:p>
        </p:txBody>
      </p:sp>
      <p:sp>
        <p:nvSpPr>
          <p:cNvPr id="79" name="文本占位符 24"/>
          <p:cNvSpPr>
            <a:spLocks noGrp="1"/>
          </p:cNvSpPr>
          <p:nvPr>
            <p:ph type="body" sz="quarter" idx="10" hasCustomPrompt="1"/>
          </p:nvPr>
        </p:nvSpPr>
        <p:spPr>
          <a:xfrm>
            <a:off x="4080504" y="3065068"/>
            <a:ext cx="1403114" cy="857250"/>
          </a:xfrm>
        </p:spPr>
        <p:txBody>
          <a:bodyPr>
            <a:normAutofit/>
          </a:bodyPr>
          <a:lstStyle>
            <a:lvl1pPr marL="0" indent="0" algn="r">
              <a:buFontTx/>
              <a:buNone/>
              <a:defRPr sz="4800" b="1">
                <a:gradFill flip="none" rotWithShape="1">
                  <a:gsLst>
                    <a:gs pos="100000">
                      <a:srgbClr val="0D5490"/>
                    </a:gs>
                    <a:gs pos="0">
                      <a:srgbClr val="60AC3C"/>
                    </a:gs>
                  </a:gsLst>
                  <a:lin ang="0" scaled="1"/>
                  <a:tileRect/>
                </a:gradFill>
                <a:latin typeface="微软雅黑"/>
                <a:ea typeface="微软雅黑"/>
                <a:cs typeface="微软雅黑"/>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kumimoji="1" lang="zh-CN" altLang="en-US" dirty="0"/>
              <a:t>目录</a:t>
            </a:r>
          </a:p>
        </p:txBody>
      </p:sp>
      <p:pic>
        <p:nvPicPr>
          <p:cNvPr id="16" name="图片 1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578151" y="538430"/>
            <a:ext cx="1806075" cy="623467"/>
          </a:xfrm>
          <a:prstGeom prst="rect">
            <a:avLst/>
          </a:prstGeom>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6_自定义版式">
    <p:spTree>
      <p:nvGrpSpPr>
        <p:cNvPr id="1" name=""/>
        <p:cNvGrpSpPr/>
        <p:nvPr/>
      </p:nvGrpSpPr>
      <p:grpSpPr>
        <a:xfrm>
          <a:off x="0" y="0"/>
          <a:ext cx="0" cy="0"/>
          <a:chOff x="0" y="0"/>
          <a:chExt cx="0" cy="0"/>
        </a:xfrm>
      </p:grpSpPr>
      <p:pic>
        <p:nvPicPr>
          <p:cNvPr id="6" name="图片 5"/>
          <p:cNvPicPr>
            <a:picLocks noChangeAspect="1"/>
          </p:cNvPicPr>
          <p:nvPr userDrawn="1"/>
        </p:nvPicPr>
        <p:blipFill rotWithShape="1">
          <a:blip r:embed="rId2">
            <a:extLst>
              <a:ext uri="{28A0092B-C50C-407E-A947-70E740481C1C}">
                <a14:useLocalDpi xmlns:a14="http://schemas.microsoft.com/office/drawing/2010/main" val="0"/>
              </a:ext>
            </a:extLst>
          </a:blip>
          <a:srcRect l="29310" r="23884"/>
          <a:stretch>
            <a:fillRect/>
          </a:stretch>
        </p:blipFill>
        <p:spPr>
          <a:xfrm>
            <a:off x="0" y="-88078"/>
            <a:ext cx="12192000" cy="6946077"/>
          </a:xfrm>
          <a:prstGeom prst="rect">
            <a:avLst/>
          </a:prstGeom>
        </p:spPr>
      </p:pic>
      <p:cxnSp>
        <p:nvCxnSpPr>
          <p:cNvPr id="54" name="直线连接符 2"/>
          <p:cNvCxnSpPr/>
          <p:nvPr userDrawn="1"/>
        </p:nvCxnSpPr>
        <p:spPr>
          <a:xfrm>
            <a:off x="6096000" y="1696720"/>
            <a:ext cx="0" cy="5161280"/>
          </a:xfrm>
          <a:prstGeom prst="line">
            <a:avLst/>
          </a:prstGeom>
          <a:ln>
            <a:solidFill>
              <a:srgbClr val="184199"/>
            </a:solidFill>
          </a:ln>
        </p:spPr>
        <p:style>
          <a:lnRef idx="1">
            <a:schemeClr val="accent1"/>
          </a:lnRef>
          <a:fillRef idx="0">
            <a:schemeClr val="accent1"/>
          </a:fillRef>
          <a:effectRef idx="0">
            <a:schemeClr val="accent1"/>
          </a:effectRef>
          <a:fontRef idx="minor">
            <a:schemeClr val="tx1"/>
          </a:fontRef>
        </p:style>
      </p:cxnSp>
      <p:sp>
        <p:nvSpPr>
          <p:cNvPr id="17" name="燕尾形 16"/>
          <p:cNvSpPr/>
          <p:nvPr userDrawn="1"/>
        </p:nvSpPr>
        <p:spPr>
          <a:xfrm flipH="1">
            <a:off x="5903568" y="2409753"/>
            <a:ext cx="73784" cy="108094"/>
          </a:xfrm>
          <a:prstGeom prst="chevron">
            <a:avLst/>
          </a:prstGeom>
          <a:solidFill>
            <a:srgbClr val="184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18" name="燕尾形 17"/>
          <p:cNvSpPr/>
          <p:nvPr userDrawn="1"/>
        </p:nvSpPr>
        <p:spPr>
          <a:xfrm flipH="1">
            <a:off x="5893072" y="4581233"/>
            <a:ext cx="73784" cy="108094"/>
          </a:xfrm>
          <a:prstGeom prst="chevron">
            <a:avLst/>
          </a:prstGeom>
          <a:solidFill>
            <a:srgbClr val="184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19" name="燕尾形 18"/>
          <p:cNvSpPr/>
          <p:nvPr userDrawn="1"/>
        </p:nvSpPr>
        <p:spPr>
          <a:xfrm>
            <a:off x="6217063" y="3496873"/>
            <a:ext cx="73784" cy="108094"/>
          </a:xfrm>
          <a:prstGeom prst="chevron">
            <a:avLst/>
          </a:prstGeom>
          <a:solidFill>
            <a:srgbClr val="184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20" name="椭圆 19"/>
          <p:cNvSpPr/>
          <p:nvPr userDrawn="1"/>
        </p:nvSpPr>
        <p:spPr>
          <a:xfrm>
            <a:off x="6016831" y="3471751"/>
            <a:ext cx="158338" cy="158338"/>
          </a:xfrm>
          <a:prstGeom prst="ellipse">
            <a:avLst/>
          </a:prstGeom>
          <a:solidFill>
            <a:srgbClr val="184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1" name="椭圆 20"/>
          <p:cNvSpPr/>
          <p:nvPr userDrawn="1"/>
        </p:nvSpPr>
        <p:spPr>
          <a:xfrm>
            <a:off x="6016831" y="4556111"/>
            <a:ext cx="158338" cy="158338"/>
          </a:xfrm>
          <a:prstGeom prst="ellipse">
            <a:avLst/>
          </a:prstGeom>
          <a:solidFill>
            <a:srgbClr val="184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23" name="图片 2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578151" y="538430"/>
            <a:ext cx="1806075" cy="623467"/>
          </a:xfrm>
          <a:prstGeom prst="rect">
            <a:avLst/>
          </a:prstGeom>
        </p:spPr>
      </p:pic>
      <p:sp>
        <p:nvSpPr>
          <p:cNvPr id="27" name="文本占位符 26"/>
          <p:cNvSpPr>
            <a:spLocks noGrp="1"/>
          </p:cNvSpPr>
          <p:nvPr>
            <p:ph type="body" sz="quarter" idx="10" hasCustomPrompt="1"/>
          </p:nvPr>
        </p:nvSpPr>
        <p:spPr>
          <a:xfrm>
            <a:off x="4364345" y="1016575"/>
            <a:ext cx="3590947" cy="480909"/>
          </a:xfrm>
        </p:spPr>
        <p:txBody>
          <a:bodyPr>
            <a:normAutofit/>
          </a:bodyPr>
          <a:lstStyle>
            <a:lvl1pPr marL="0" indent="0" algn="ctr">
              <a:buFontTx/>
              <a:buNone/>
              <a:defRPr sz="2600" b="1">
                <a:solidFill>
                  <a:srgbClr val="184199"/>
                </a:solidFill>
                <a:latin typeface="微软雅黑"/>
                <a:ea typeface="微软雅黑"/>
                <a:cs typeface="微软雅黑"/>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kumimoji="1" lang="zh-CN" altLang="en-US" dirty="0"/>
              <a:t>标题文字微软雅黑</a:t>
            </a:r>
            <a:r>
              <a:rPr kumimoji="1" lang="en-US" altLang="zh-CN" dirty="0"/>
              <a:t>26</a:t>
            </a:r>
            <a:r>
              <a:rPr kumimoji="1" lang="zh-CN" altLang="en-US" dirty="0"/>
              <a:t>号</a:t>
            </a:r>
          </a:p>
        </p:txBody>
      </p:sp>
      <p:sp>
        <p:nvSpPr>
          <p:cNvPr id="40" name="图片占位符 28"/>
          <p:cNvSpPr>
            <a:spLocks noGrp="1"/>
          </p:cNvSpPr>
          <p:nvPr>
            <p:ph type="pic" sz="quarter" idx="26" hasCustomPrompt="1"/>
          </p:nvPr>
        </p:nvSpPr>
        <p:spPr>
          <a:xfrm>
            <a:off x="1426192" y="3868380"/>
            <a:ext cx="1720850" cy="1536045"/>
          </a:xfrm>
        </p:spPr>
        <p:txBody>
          <a:bodyPr>
            <a:normAutofit/>
          </a:bodyPr>
          <a:lstStyle>
            <a:lvl1pPr marL="0" indent="0">
              <a:buNone/>
              <a:defRPr sz="2000">
                <a:solidFill>
                  <a:srgbClr val="FFFFFF"/>
                </a:solidFill>
                <a:latin typeface="微软雅黑"/>
                <a:ea typeface="微软雅黑"/>
                <a:cs typeface="微软雅黑"/>
              </a:defRPr>
            </a:lvl1pPr>
          </a:lstStyle>
          <a:p>
            <a:r>
              <a:rPr kumimoji="1" lang="zh-CN" altLang="en-US" dirty="0"/>
              <a:t>图片</a:t>
            </a:r>
          </a:p>
        </p:txBody>
      </p:sp>
      <p:sp>
        <p:nvSpPr>
          <p:cNvPr id="41" name="矩形 40"/>
          <p:cNvSpPr/>
          <p:nvPr userDrawn="1"/>
        </p:nvSpPr>
        <p:spPr>
          <a:xfrm>
            <a:off x="3157649" y="3870266"/>
            <a:ext cx="2613231" cy="1534159"/>
          </a:xfrm>
          <a:prstGeom prst="rect">
            <a:avLst/>
          </a:prstGeom>
          <a:solidFill>
            <a:srgbClr val="184199"/>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p>
        </p:txBody>
      </p:sp>
      <p:sp>
        <p:nvSpPr>
          <p:cNvPr id="42" name="文本占位符 26"/>
          <p:cNvSpPr>
            <a:spLocks noGrp="1"/>
          </p:cNvSpPr>
          <p:nvPr>
            <p:ph type="body" sz="quarter" idx="27" hasCustomPrompt="1"/>
          </p:nvPr>
        </p:nvSpPr>
        <p:spPr>
          <a:xfrm>
            <a:off x="3466576" y="4103448"/>
            <a:ext cx="1640796" cy="335465"/>
          </a:xfrm>
        </p:spPr>
        <p:txBody>
          <a:bodyPr>
            <a:normAutofit/>
          </a:bodyPr>
          <a:lstStyle>
            <a:lvl1pPr marL="0" indent="0" algn="l">
              <a:buFontTx/>
              <a:buNone/>
              <a:defRPr sz="1600" b="1">
                <a:solidFill>
                  <a:srgbClr val="FFFFFF"/>
                </a:solidFill>
                <a:latin typeface="微软雅黑"/>
                <a:ea typeface="微软雅黑"/>
                <a:cs typeface="微软雅黑"/>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kumimoji="1" lang="zh-CN" altLang="en-US" dirty="0"/>
              <a:t>请输入文字</a:t>
            </a:r>
          </a:p>
        </p:txBody>
      </p:sp>
      <p:sp>
        <p:nvSpPr>
          <p:cNvPr id="43" name="文本占位符 34"/>
          <p:cNvSpPr>
            <a:spLocks noGrp="1"/>
          </p:cNvSpPr>
          <p:nvPr>
            <p:ph type="body" sz="quarter" idx="28" hasCustomPrompt="1"/>
          </p:nvPr>
        </p:nvSpPr>
        <p:spPr>
          <a:xfrm>
            <a:off x="3465513" y="4480897"/>
            <a:ext cx="1949450" cy="846137"/>
          </a:xfrm>
        </p:spPr>
        <p:txBody>
          <a:bodyPr>
            <a:normAutofit/>
          </a:bodyPr>
          <a:lstStyle>
            <a:lvl1pPr marL="0" marR="0" indent="0" algn="l" defTabSz="914400" rtl="0" eaLnBrk="1" fontAlgn="auto" latinLnBrk="0" hangingPunct="1">
              <a:lnSpc>
                <a:spcPct val="120000"/>
              </a:lnSpc>
              <a:spcBef>
                <a:spcPts val="1000"/>
              </a:spcBef>
              <a:spcAft>
                <a:spcPts val="0"/>
              </a:spcAft>
              <a:buClrTx/>
              <a:buSzTx/>
              <a:buFont typeface="Arial" panose="020B0604020202090204" pitchFamily="34" charset="0"/>
              <a:buNone/>
              <a:defRPr sz="1400">
                <a:solidFill>
                  <a:srgbClr val="FFFFFF"/>
                </a:solidFill>
                <a:latin typeface="Microsoft YaHei Bold"/>
                <a:cs typeface="Microsoft YaHei Bold"/>
              </a:defRPr>
            </a:lvl1pPr>
          </a:lstStyle>
          <a:p>
            <a:pPr marL="0" marR="0" lvl="0" indent="0" algn="l" defTabSz="914400" rtl="0" eaLnBrk="1" fontAlgn="auto" latinLnBrk="0" hangingPunct="1">
              <a:lnSpc>
                <a:spcPct val="120000"/>
              </a:lnSpc>
              <a:spcBef>
                <a:spcPts val="1000"/>
              </a:spcBef>
              <a:spcAft>
                <a:spcPts val="0"/>
              </a:spcAft>
              <a:buClrTx/>
              <a:buSzTx/>
              <a:buFont typeface="Arial" panose="020B0604020202090204" pitchFamily="34" charset="0"/>
              <a:buNone/>
              <a:defRPr/>
            </a:pPr>
            <a:r>
              <a:rPr kumimoji="1" lang="zh-CN" altLang="en-US" dirty="0"/>
              <a:t>请输入您需要的文字请输入您需要的文字</a:t>
            </a:r>
          </a:p>
        </p:txBody>
      </p:sp>
      <p:sp>
        <p:nvSpPr>
          <p:cNvPr id="44" name="图片占位符 28"/>
          <p:cNvSpPr>
            <a:spLocks noGrp="1"/>
          </p:cNvSpPr>
          <p:nvPr>
            <p:ph type="pic" sz="quarter" idx="11" hasCustomPrompt="1"/>
          </p:nvPr>
        </p:nvSpPr>
        <p:spPr>
          <a:xfrm>
            <a:off x="1426192" y="1694834"/>
            <a:ext cx="1720850" cy="1536045"/>
          </a:xfrm>
        </p:spPr>
        <p:txBody>
          <a:bodyPr>
            <a:normAutofit/>
          </a:bodyPr>
          <a:lstStyle>
            <a:lvl1pPr marL="0" indent="0">
              <a:buNone/>
              <a:defRPr sz="2000">
                <a:solidFill>
                  <a:srgbClr val="FFFFFF"/>
                </a:solidFill>
                <a:latin typeface="微软雅黑"/>
                <a:ea typeface="微软雅黑"/>
                <a:cs typeface="微软雅黑"/>
              </a:defRPr>
            </a:lvl1pPr>
          </a:lstStyle>
          <a:p>
            <a:r>
              <a:rPr kumimoji="1" lang="zh-CN" altLang="en-US" dirty="0"/>
              <a:t>图片</a:t>
            </a:r>
          </a:p>
        </p:txBody>
      </p:sp>
      <p:sp>
        <p:nvSpPr>
          <p:cNvPr id="45" name="矩形 44"/>
          <p:cNvSpPr/>
          <p:nvPr userDrawn="1"/>
        </p:nvSpPr>
        <p:spPr>
          <a:xfrm>
            <a:off x="3157649" y="1696720"/>
            <a:ext cx="2613231" cy="1534159"/>
          </a:xfrm>
          <a:prstGeom prst="rect">
            <a:avLst/>
          </a:prstGeom>
          <a:solidFill>
            <a:srgbClr val="184199"/>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p>
        </p:txBody>
      </p:sp>
      <p:sp>
        <p:nvSpPr>
          <p:cNvPr id="46" name="文本占位符 26"/>
          <p:cNvSpPr>
            <a:spLocks noGrp="1"/>
          </p:cNvSpPr>
          <p:nvPr>
            <p:ph type="body" sz="quarter" idx="24" hasCustomPrompt="1"/>
          </p:nvPr>
        </p:nvSpPr>
        <p:spPr>
          <a:xfrm>
            <a:off x="3466576" y="1929902"/>
            <a:ext cx="1640796" cy="335465"/>
          </a:xfrm>
        </p:spPr>
        <p:txBody>
          <a:bodyPr>
            <a:normAutofit/>
          </a:bodyPr>
          <a:lstStyle>
            <a:lvl1pPr marL="0" indent="0" algn="l">
              <a:buFontTx/>
              <a:buNone/>
              <a:defRPr sz="1600" b="1">
                <a:solidFill>
                  <a:srgbClr val="FFFFFF"/>
                </a:solidFill>
                <a:latin typeface="微软雅黑"/>
                <a:ea typeface="微软雅黑"/>
                <a:cs typeface="微软雅黑"/>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kumimoji="1" lang="zh-CN" altLang="en-US" dirty="0"/>
              <a:t>请输入文字</a:t>
            </a:r>
          </a:p>
        </p:txBody>
      </p:sp>
      <p:sp>
        <p:nvSpPr>
          <p:cNvPr id="47" name="文本占位符 34"/>
          <p:cNvSpPr>
            <a:spLocks noGrp="1"/>
          </p:cNvSpPr>
          <p:nvPr>
            <p:ph type="body" sz="quarter" idx="25" hasCustomPrompt="1"/>
          </p:nvPr>
        </p:nvSpPr>
        <p:spPr>
          <a:xfrm>
            <a:off x="3465513" y="2307351"/>
            <a:ext cx="1949450" cy="846137"/>
          </a:xfrm>
        </p:spPr>
        <p:txBody>
          <a:bodyPr>
            <a:normAutofit/>
          </a:bodyPr>
          <a:lstStyle>
            <a:lvl1pPr marL="0" marR="0" indent="0" algn="l" defTabSz="914400" rtl="0" eaLnBrk="1" fontAlgn="auto" latinLnBrk="0" hangingPunct="1">
              <a:lnSpc>
                <a:spcPct val="120000"/>
              </a:lnSpc>
              <a:spcBef>
                <a:spcPts val="1000"/>
              </a:spcBef>
              <a:spcAft>
                <a:spcPts val="0"/>
              </a:spcAft>
              <a:buClrTx/>
              <a:buSzTx/>
              <a:buFont typeface="Arial" panose="020B0604020202090204" pitchFamily="34" charset="0"/>
              <a:buNone/>
              <a:defRPr sz="1400">
                <a:solidFill>
                  <a:srgbClr val="FFFFFF"/>
                </a:solidFill>
                <a:latin typeface="Microsoft YaHei Bold"/>
                <a:cs typeface="Microsoft YaHei Bold"/>
              </a:defRPr>
            </a:lvl1pPr>
          </a:lstStyle>
          <a:p>
            <a:pPr marL="0" marR="0" lvl="0" indent="0" algn="l" defTabSz="914400" rtl="0" eaLnBrk="1" fontAlgn="auto" latinLnBrk="0" hangingPunct="1">
              <a:lnSpc>
                <a:spcPct val="120000"/>
              </a:lnSpc>
              <a:spcBef>
                <a:spcPts val="1000"/>
              </a:spcBef>
              <a:spcAft>
                <a:spcPts val="0"/>
              </a:spcAft>
              <a:buClrTx/>
              <a:buSzTx/>
              <a:buFont typeface="Arial" panose="020B0604020202090204" pitchFamily="34" charset="0"/>
              <a:buNone/>
              <a:defRPr/>
            </a:pPr>
            <a:r>
              <a:rPr kumimoji="1" lang="zh-CN" altLang="en-US" dirty="0"/>
              <a:t>请输入您需要的文字请输入您需要的文字</a:t>
            </a:r>
          </a:p>
        </p:txBody>
      </p:sp>
      <p:sp>
        <p:nvSpPr>
          <p:cNvPr id="49" name="椭圆 48"/>
          <p:cNvSpPr/>
          <p:nvPr userDrawn="1"/>
        </p:nvSpPr>
        <p:spPr>
          <a:xfrm>
            <a:off x="6016550" y="2384031"/>
            <a:ext cx="153237" cy="153237"/>
          </a:xfrm>
          <a:prstGeom prst="ellipse">
            <a:avLst/>
          </a:prstGeom>
          <a:solidFill>
            <a:srgbClr val="18419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50" name="矩形 49"/>
          <p:cNvSpPr/>
          <p:nvPr userDrawn="1"/>
        </p:nvSpPr>
        <p:spPr>
          <a:xfrm>
            <a:off x="6648676" y="2837887"/>
            <a:ext cx="2613231" cy="1534159"/>
          </a:xfrm>
          <a:prstGeom prst="rect">
            <a:avLst/>
          </a:prstGeom>
          <a:solidFill>
            <a:srgbClr val="184199"/>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p>
        </p:txBody>
      </p:sp>
      <p:sp>
        <p:nvSpPr>
          <p:cNvPr id="51" name="文本占位符 26"/>
          <p:cNvSpPr>
            <a:spLocks noGrp="1"/>
          </p:cNvSpPr>
          <p:nvPr>
            <p:ph type="body" sz="quarter" idx="29" hasCustomPrompt="1"/>
          </p:nvPr>
        </p:nvSpPr>
        <p:spPr>
          <a:xfrm>
            <a:off x="6957603" y="3071069"/>
            <a:ext cx="1640796" cy="335465"/>
          </a:xfrm>
        </p:spPr>
        <p:txBody>
          <a:bodyPr>
            <a:normAutofit/>
          </a:bodyPr>
          <a:lstStyle>
            <a:lvl1pPr marL="0" indent="0" algn="l">
              <a:buFontTx/>
              <a:buNone/>
              <a:defRPr sz="1600" b="1">
                <a:solidFill>
                  <a:srgbClr val="FFFFFF"/>
                </a:solidFill>
                <a:latin typeface="微软雅黑"/>
                <a:ea typeface="微软雅黑"/>
                <a:cs typeface="微软雅黑"/>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kumimoji="1" lang="zh-CN" altLang="en-US" dirty="0"/>
              <a:t>请输入文字</a:t>
            </a:r>
          </a:p>
        </p:txBody>
      </p:sp>
      <p:sp>
        <p:nvSpPr>
          <p:cNvPr id="52" name="文本占位符 34"/>
          <p:cNvSpPr>
            <a:spLocks noGrp="1"/>
          </p:cNvSpPr>
          <p:nvPr>
            <p:ph type="body" sz="quarter" idx="30" hasCustomPrompt="1"/>
          </p:nvPr>
        </p:nvSpPr>
        <p:spPr>
          <a:xfrm>
            <a:off x="6956540" y="3448518"/>
            <a:ext cx="1949450" cy="846137"/>
          </a:xfrm>
        </p:spPr>
        <p:txBody>
          <a:bodyPr>
            <a:normAutofit/>
          </a:bodyPr>
          <a:lstStyle>
            <a:lvl1pPr marL="0" marR="0" indent="0" algn="l" defTabSz="914400" rtl="0" eaLnBrk="1" fontAlgn="auto" latinLnBrk="0" hangingPunct="1">
              <a:lnSpc>
                <a:spcPct val="120000"/>
              </a:lnSpc>
              <a:spcBef>
                <a:spcPts val="1000"/>
              </a:spcBef>
              <a:spcAft>
                <a:spcPts val="0"/>
              </a:spcAft>
              <a:buClrTx/>
              <a:buSzTx/>
              <a:buFont typeface="Arial" panose="020B0604020202090204" pitchFamily="34" charset="0"/>
              <a:buNone/>
              <a:defRPr sz="1400">
                <a:solidFill>
                  <a:srgbClr val="FFFFFF"/>
                </a:solidFill>
                <a:latin typeface="Microsoft YaHei Bold"/>
                <a:cs typeface="Microsoft YaHei Bold"/>
              </a:defRPr>
            </a:lvl1pPr>
          </a:lstStyle>
          <a:p>
            <a:pPr marL="0" marR="0" lvl="0" indent="0" algn="l" defTabSz="914400" rtl="0" eaLnBrk="1" fontAlgn="auto" latinLnBrk="0" hangingPunct="1">
              <a:lnSpc>
                <a:spcPct val="120000"/>
              </a:lnSpc>
              <a:spcBef>
                <a:spcPts val="1000"/>
              </a:spcBef>
              <a:spcAft>
                <a:spcPts val="0"/>
              </a:spcAft>
              <a:buClrTx/>
              <a:buSzTx/>
              <a:buFont typeface="Arial" panose="020B0604020202090204" pitchFamily="34" charset="0"/>
              <a:buNone/>
              <a:defRPr/>
            </a:pPr>
            <a:r>
              <a:rPr kumimoji="1" lang="zh-CN" altLang="en-US" dirty="0"/>
              <a:t>请输入您需要的文字请输入您需要的文字</a:t>
            </a:r>
          </a:p>
        </p:txBody>
      </p:sp>
      <p:sp>
        <p:nvSpPr>
          <p:cNvPr id="53" name="图片占位符 28"/>
          <p:cNvSpPr>
            <a:spLocks noGrp="1"/>
          </p:cNvSpPr>
          <p:nvPr>
            <p:ph type="pic" sz="quarter" idx="31" hasCustomPrompt="1"/>
          </p:nvPr>
        </p:nvSpPr>
        <p:spPr>
          <a:xfrm>
            <a:off x="9272403" y="2832325"/>
            <a:ext cx="1720850" cy="1536045"/>
          </a:xfrm>
        </p:spPr>
        <p:txBody>
          <a:bodyPr>
            <a:normAutofit/>
          </a:bodyPr>
          <a:lstStyle>
            <a:lvl1pPr marL="0" indent="0">
              <a:buNone/>
              <a:defRPr sz="2000">
                <a:solidFill>
                  <a:srgbClr val="FFFFFF"/>
                </a:solidFill>
                <a:latin typeface="微软雅黑"/>
                <a:ea typeface="微软雅黑"/>
                <a:cs typeface="微软雅黑"/>
              </a:defRPr>
            </a:lvl1pPr>
          </a:lstStyle>
          <a:p>
            <a:r>
              <a:rPr kumimoji="1" lang="zh-CN" altLang="en-US" dirty="0"/>
              <a:t>图片</a:t>
            </a: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7_自定义版式">
    <p:spTree>
      <p:nvGrpSpPr>
        <p:cNvPr id="1" name=""/>
        <p:cNvGrpSpPr/>
        <p:nvPr/>
      </p:nvGrpSpPr>
      <p:grpSpPr>
        <a:xfrm>
          <a:off x="0" y="0"/>
          <a:ext cx="0" cy="0"/>
          <a:chOff x="0" y="0"/>
          <a:chExt cx="0" cy="0"/>
        </a:xfrm>
      </p:grpSpPr>
      <p:grpSp>
        <p:nvGrpSpPr>
          <p:cNvPr id="6" name="组 53"/>
          <p:cNvGrpSpPr/>
          <p:nvPr userDrawn="1"/>
        </p:nvGrpSpPr>
        <p:grpSpPr>
          <a:xfrm>
            <a:off x="-136443" y="-1773"/>
            <a:ext cx="12349435" cy="6859773"/>
            <a:chOff x="-9560" y="-1773"/>
            <a:chExt cx="12201560" cy="6859773"/>
          </a:xfrm>
        </p:grpSpPr>
        <p:grpSp>
          <p:nvGrpSpPr>
            <p:cNvPr id="7" name="组 54"/>
            <p:cNvGrpSpPr/>
            <p:nvPr/>
          </p:nvGrpSpPr>
          <p:grpSpPr>
            <a:xfrm>
              <a:off x="-4780" y="-1773"/>
              <a:ext cx="12196780" cy="6859773"/>
              <a:chOff x="-4780" y="-1773"/>
              <a:chExt cx="12196780" cy="6859773"/>
            </a:xfrm>
          </p:grpSpPr>
          <p:pic>
            <p:nvPicPr>
              <p:cNvPr id="9" name="图片 8"/>
              <p:cNvPicPr>
                <a:picLocks noChangeAspect="1"/>
              </p:cNvPicPr>
              <p:nvPr/>
            </p:nvPicPr>
            <p:blipFill>
              <a:blip r:embed="rId2"/>
              <a:stretch>
                <a:fillRect/>
              </a:stretch>
            </p:blipFill>
            <p:spPr>
              <a:xfrm>
                <a:off x="-4780" y="-1773"/>
                <a:ext cx="12192000" cy="6858000"/>
              </a:xfrm>
              <a:prstGeom prst="rect">
                <a:avLst/>
              </a:prstGeom>
            </p:spPr>
          </p:pic>
          <p:pic>
            <p:nvPicPr>
              <p:cNvPr id="10" name="图片 9"/>
              <p:cNvPicPr>
                <a:picLocks noChangeAspect="1"/>
              </p:cNvPicPr>
              <p:nvPr/>
            </p:nvPicPr>
            <p:blipFill>
              <a:blip r:embed="rId3">
                <a:alphaModFix amt="20000"/>
              </a:blip>
              <a:stretch>
                <a:fillRect/>
              </a:stretch>
            </p:blipFill>
            <p:spPr>
              <a:xfrm>
                <a:off x="0" y="0"/>
                <a:ext cx="12192000" cy="6858000"/>
              </a:xfrm>
              <a:prstGeom prst="rect">
                <a:avLst/>
              </a:prstGeom>
            </p:spPr>
          </p:pic>
          <p:sp>
            <p:nvSpPr>
              <p:cNvPr id="11" name="进程 58"/>
              <p:cNvSpPr/>
              <p:nvPr/>
            </p:nvSpPr>
            <p:spPr>
              <a:xfrm>
                <a:off x="0" y="2"/>
                <a:ext cx="12192000" cy="3660221"/>
              </a:xfrm>
              <a:prstGeom prst="flowChartProcess">
                <a:avLst/>
              </a:prstGeom>
              <a:gradFill flip="none" rotWithShape="1">
                <a:gsLst>
                  <a:gs pos="0">
                    <a:srgbClr val="C5D0E6">
                      <a:alpha val="70000"/>
                    </a:srgbClr>
                  </a:gs>
                  <a:gs pos="100000">
                    <a:srgbClr val="F2F1F7">
                      <a:alpha val="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8" name="进程 55"/>
            <p:cNvSpPr/>
            <p:nvPr/>
          </p:nvSpPr>
          <p:spPr>
            <a:xfrm rot="10800000">
              <a:off x="-9560" y="3176747"/>
              <a:ext cx="12192000" cy="3660221"/>
            </a:xfrm>
            <a:prstGeom prst="flowChartProcess">
              <a:avLst/>
            </a:prstGeom>
            <a:gradFill flip="none" rotWithShape="1">
              <a:gsLst>
                <a:gs pos="0">
                  <a:srgbClr val="C5D0E6">
                    <a:alpha val="41000"/>
                  </a:srgbClr>
                </a:gs>
                <a:gs pos="100000">
                  <a:srgbClr val="F2F1F7">
                    <a:alpha val="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pic>
        <p:nvPicPr>
          <p:cNvPr id="28" name="图片 2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9578151" y="538430"/>
            <a:ext cx="1806075" cy="623467"/>
          </a:xfrm>
          <a:prstGeom prst="rect">
            <a:avLst/>
          </a:prstGeom>
        </p:spPr>
      </p:pic>
      <p:sp>
        <p:nvSpPr>
          <p:cNvPr id="30" name="文本占位符 26"/>
          <p:cNvSpPr>
            <a:spLocks noGrp="1"/>
          </p:cNvSpPr>
          <p:nvPr>
            <p:ph type="body" sz="quarter" idx="10" hasCustomPrompt="1"/>
          </p:nvPr>
        </p:nvSpPr>
        <p:spPr>
          <a:xfrm>
            <a:off x="1044249" y="1585077"/>
            <a:ext cx="3590947" cy="480909"/>
          </a:xfrm>
        </p:spPr>
        <p:txBody>
          <a:bodyPr>
            <a:normAutofit/>
          </a:bodyPr>
          <a:lstStyle>
            <a:lvl1pPr marL="0" indent="0" algn="ctr">
              <a:buFontTx/>
              <a:buNone/>
              <a:defRPr sz="2600" b="1">
                <a:solidFill>
                  <a:srgbClr val="184199"/>
                </a:solidFill>
                <a:latin typeface="微软雅黑"/>
                <a:ea typeface="微软雅黑"/>
                <a:cs typeface="微软雅黑"/>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kumimoji="1" lang="zh-CN" altLang="en-US" dirty="0"/>
              <a:t>标题文字微软雅黑</a:t>
            </a:r>
            <a:r>
              <a:rPr kumimoji="1" lang="en-US" altLang="zh-CN" dirty="0"/>
              <a:t>26</a:t>
            </a:r>
            <a:r>
              <a:rPr kumimoji="1" lang="zh-CN" altLang="en-US" dirty="0"/>
              <a:t>号</a:t>
            </a:r>
          </a:p>
        </p:txBody>
      </p:sp>
      <p:sp>
        <p:nvSpPr>
          <p:cNvPr id="36" name="矩形 35"/>
          <p:cNvSpPr/>
          <p:nvPr userDrawn="1"/>
        </p:nvSpPr>
        <p:spPr>
          <a:xfrm>
            <a:off x="1106202" y="3559037"/>
            <a:ext cx="2504334" cy="461665"/>
          </a:xfrm>
          <a:prstGeom prst="rect">
            <a:avLst/>
          </a:prstGeom>
        </p:spPr>
        <p:txBody>
          <a:bodyPr wrap="square">
            <a:spAutoFit/>
          </a:bodyPr>
          <a:lstStyle/>
          <a:p>
            <a:pPr algn="r">
              <a:lnSpc>
                <a:spcPct val="150000"/>
              </a:lnSpc>
            </a:pPr>
            <a:r>
              <a:rPr lang="zh-CN" altLang="en-US" sz="1600" b="1" dirty="0">
                <a:latin typeface="微软雅黑" charset="-122"/>
                <a:ea typeface="微软雅黑" charset="-122"/>
              </a:rPr>
              <a:t>请输入您需要的文字</a:t>
            </a:r>
          </a:p>
        </p:txBody>
      </p:sp>
      <p:sp>
        <p:nvSpPr>
          <p:cNvPr id="40" name="文本占位符 39"/>
          <p:cNvSpPr>
            <a:spLocks noGrp="1"/>
          </p:cNvSpPr>
          <p:nvPr>
            <p:ph type="body" sz="quarter" idx="18" hasCustomPrompt="1"/>
          </p:nvPr>
        </p:nvSpPr>
        <p:spPr>
          <a:xfrm>
            <a:off x="1269723" y="4062844"/>
            <a:ext cx="2330450" cy="1573213"/>
          </a:xfrm>
        </p:spPr>
        <p:txBody>
          <a:bodyPr>
            <a:normAutofit/>
          </a:bodyPr>
          <a:lstStyle>
            <a:lvl1pPr marL="0" indent="0" algn="r">
              <a:lnSpc>
                <a:spcPct val="120000"/>
              </a:lnSpc>
              <a:buNone/>
              <a:defRPr sz="1400">
                <a:latin typeface="微软雅黑"/>
                <a:ea typeface="微软雅黑"/>
                <a:cs typeface="微软雅黑"/>
              </a:defRPr>
            </a:lvl1pPr>
          </a:lstStyle>
          <a:p>
            <a:pPr lvl="0"/>
            <a:r>
              <a:rPr kumimoji="1" lang="zh-CN" altLang="en-US" dirty="0"/>
              <a:t>请输入您需要的文字请输入您需要的文字请输入您需要的文字请输入您需要的文字</a:t>
            </a:r>
          </a:p>
        </p:txBody>
      </p:sp>
      <p:sp>
        <p:nvSpPr>
          <p:cNvPr id="43" name="矩形 42"/>
          <p:cNvSpPr/>
          <p:nvPr userDrawn="1"/>
        </p:nvSpPr>
        <p:spPr>
          <a:xfrm>
            <a:off x="8504356" y="3559037"/>
            <a:ext cx="2504334" cy="441146"/>
          </a:xfrm>
          <a:prstGeom prst="rect">
            <a:avLst/>
          </a:prstGeom>
        </p:spPr>
        <p:txBody>
          <a:bodyPr wrap="square">
            <a:spAutoFit/>
          </a:bodyPr>
          <a:lstStyle/>
          <a:p>
            <a:pPr algn="l">
              <a:lnSpc>
                <a:spcPct val="150000"/>
              </a:lnSpc>
            </a:pPr>
            <a:r>
              <a:rPr lang="zh-CN" altLang="en-US" sz="1600" b="1" dirty="0">
                <a:latin typeface="微软雅黑" charset="-122"/>
                <a:ea typeface="微软雅黑" charset="-122"/>
              </a:rPr>
              <a:t>请输入您需要的文字</a:t>
            </a:r>
          </a:p>
        </p:txBody>
      </p:sp>
      <p:sp>
        <p:nvSpPr>
          <p:cNvPr id="44" name="文本占位符 39"/>
          <p:cNvSpPr>
            <a:spLocks noGrp="1"/>
          </p:cNvSpPr>
          <p:nvPr>
            <p:ph type="body" sz="quarter" idx="19" hasCustomPrompt="1"/>
          </p:nvPr>
        </p:nvSpPr>
        <p:spPr>
          <a:xfrm>
            <a:off x="8504356" y="4062844"/>
            <a:ext cx="2330450" cy="1573213"/>
          </a:xfrm>
        </p:spPr>
        <p:txBody>
          <a:bodyPr>
            <a:normAutofit/>
          </a:bodyPr>
          <a:lstStyle>
            <a:lvl1pPr marL="0" indent="0" algn="l">
              <a:lnSpc>
                <a:spcPct val="120000"/>
              </a:lnSpc>
              <a:buNone/>
              <a:defRPr sz="1400">
                <a:latin typeface="微软雅黑"/>
                <a:ea typeface="微软雅黑"/>
                <a:cs typeface="微软雅黑"/>
              </a:defRPr>
            </a:lvl1pPr>
          </a:lstStyle>
          <a:p>
            <a:pPr lvl="0"/>
            <a:r>
              <a:rPr kumimoji="1" lang="zh-CN" altLang="en-US" dirty="0"/>
              <a:t>请输入您需要的文字请输入您需要的文字请输入您需要的文字请输入您需要的文字</a:t>
            </a:r>
          </a:p>
        </p:txBody>
      </p:sp>
      <p:sp>
        <p:nvSpPr>
          <p:cNvPr id="45" name="矩形 44"/>
          <p:cNvSpPr/>
          <p:nvPr userDrawn="1"/>
        </p:nvSpPr>
        <p:spPr>
          <a:xfrm>
            <a:off x="7717176" y="1583991"/>
            <a:ext cx="2504334" cy="441146"/>
          </a:xfrm>
          <a:prstGeom prst="rect">
            <a:avLst/>
          </a:prstGeom>
        </p:spPr>
        <p:txBody>
          <a:bodyPr wrap="square">
            <a:spAutoFit/>
          </a:bodyPr>
          <a:lstStyle/>
          <a:p>
            <a:pPr algn="l">
              <a:lnSpc>
                <a:spcPct val="150000"/>
              </a:lnSpc>
            </a:pPr>
            <a:r>
              <a:rPr lang="zh-CN" altLang="en-US" sz="1600" b="1" dirty="0">
                <a:latin typeface="微软雅黑" charset="-122"/>
                <a:ea typeface="微软雅黑" charset="-122"/>
              </a:rPr>
              <a:t>请输入您需要的文字</a:t>
            </a:r>
          </a:p>
        </p:txBody>
      </p:sp>
      <p:sp>
        <p:nvSpPr>
          <p:cNvPr id="46" name="文本占位符 39"/>
          <p:cNvSpPr>
            <a:spLocks noGrp="1"/>
          </p:cNvSpPr>
          <p:nvPr>
            <p:ph type="body" sz="quarter" idx="20" hasCustomPrompt="1"/>
          </p:nvPr>
        </p:nvSpPr>
        <p:spPr>
          <a:xfrm>
            <a:off x="7717176" y="2087798"/>
            <a:ext cx="3138622" cy="1218527"/>
          </a:xfrm>
        </p:spPr>
        <p:txBody>
          <a:bodyPr>
            <a:normAutofit/>
          </a:bodyPr>
          <a:lstStyle>
            <a:lvl1pPr marL="0" indent="0" algn="l">
              <a:lnSpc>
                <a:spcPct val="120000"/>
              </a:lnSpc>
              <a:buNone/>
              <a:defRPr sz="1400">
                <a:latin typeface="微软雅黑"/>
                <a:ea typeface="微软雅黑"/>
                <a:cs typeface="微软雅黑"/>
              </a:defRPr>
            </a:lvl1pPr>
          </a:lstStyle>
          <a:p>
            <a:pPr lvl="0"/>
            <a:r>
              <a:rPr kumimoji="1" lang="zh-CN" altLang="en-US" dirty="0"/>
              <a:t>请输入您需要的文字请输入您需要的文字请输入您需要的文字请输入您需要的文字</a:t>
            </a:r>
          </a:p>
        </p:txBody>
      </p:sp>
      <p:sp>
        <p:nvSpPr>
          <p:cNvPr id="48" name="椭圆 47"/>
          <p:cNvSpPr/>
          <p:nvPr userDrawn="1"/>
        </p:nvSpPr>
        <p:spPr>
          <a:xfrm>
            <a:off x="4953075" y="1441881"/>
            <a:ext cx="2394728" cy="2394728"/>
          </a:xfrm>
          <a:prstGeom prst="ellipse">
            <a:avLst/>
          </a:prstGeom>
          <a:solidFill>
            <a:srgbClr val="184199">
              <a:alpha val="95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54" name="椭圆 53"/>
          <p:cNvSpPr/>
          <p:nvPr userDrawn="1"/>
        </p:nvSpPr>
        <p:spPr>
          <a:xfrm>
            <a:off x="3911152" y="2992223"/>
            <a:ext cx="2394728" cy="2394728"/>
          </a:xfrm>
          <a:prstGeom prst="ellipse">
            <a:avLst/>
          </a:prstGeom>
          <a:solidFill>
            <a:srgbClr val="184199">
              <a:alpha val="95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60" name="椭圆 59"/>
          <p:cNvSpPr/>
          <p:nvPr userDrawn="1"/>
        </p:nvSpPr>
        <p:spPr>
          <a:xfrm>
            <a:off x="5825120" y="2992223"/>
            <a:ext cx="2394728" cy="2394728"/>
          </a:xfrm>
          <a:prstGeom prst="ellipse">
            <a:avLst/>
          </a:prstGeom>
          <a:solidFill>
            <a:srgbClr val="184199">
              <a:alpha val="95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49" name="图片占位符 39"/>
          <p:cNvSpPr>
            <a:spLocks noGrp="1"/>
          </p:cNvSpPr>
          <p:nvPr>
            <p:ph type="pic" sz="quarter" idx="21" hasCustomPrompt="1"/>
          </p:nvPr>
        </p:nvSpPr>
        <p:spPr>
          <a:xfrm>
            <a:off x="5616076" y="2109105"/>
            <a:ext cx="1084354" cy="656380"/>
          </a:xfrm>
        </p:spPr>
        <p:txBody>
          <a:bodyPr>
            <a:noAutofit/>
          </a:bodyPr>
          <a:lstStyle>
            <a:lvl1pPr marL="0" indent="0">
              <a:buNone/>
              <a:defRPr sz="1600">
                <a:solidFill>
                  <a:srgbClr val="FFFFFF"/>
                </a:solidFill>
              </a:defRPr>
            </a:lvl1pPr>
          </a:lstStyle>
          <a:p>
            <a:r>
              <a:rPr kumimoji="1" lang="zh-CN" altLang="en-US" dirty="0"/>
              <a:t>图标</a:t>
            </a:r>
          </a:p>
        </p:txBody>
      </p:sp>
      <p:sp>
        <p:nvSpPr>
          <p:cNvPr id="50" name="内容占位符 36"/>
          <p:cNvSpPr>
            <a:spLocks noGrp="1"/>
          </p:cNvSpPr>
          <p:nvPr>
            <p:ph sz="quarter" idx="22" hasCustomPrompt="1"/>
          </p:nvPr>
        </p:nvSpPr>
        <p:spPr>
          <a:xfrm>
            <a:off x="5616076" y="2894212"/>
            <a:ext cx="1084354" cy="306171"/>
          </a:xfrm>
        </p:spPr>
        <p:txBody>
          <a:bodyPr>
            <a:normAutofit/>
          </a:bodyPr>
          <a:lstStyle>
            <a:lvl1pPr marL="0" indent="0" algn="ctr">
              <a:buFontTx/>
              <a:buNone/>
              <a:defRPr sz="1200" b="1">
                <a:solidFill>
                  <a:schemeClr val="bg1"/>
                </a:solidFill>
                <a:latin typeface="微软雅黑"/>
                <a:ea typeface="微软雅黑"/>
                <a:cs typeface="微软雅黑"/>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kumimoji="1" lang="zh-CN" altLang="en-US" dirty="0"/>
              <a:t>请输入文字</a:t>
            </a:r>
            <a:endParaRPr kumimoji="1" lang="en-US" altLang="zh-CN" dirty="0"/>
          </a:p>
        </p:txBody>
      </p:sp>
      <p:sp>
        <p:nvSpPr>
          <p:cNvPr id="55" name="图片占位符 39"/>
          <p:cNvSpPr>
            <a:spLocks noGrp="1"/>
          </p:cNvSpPr>
          <p:nvPr>
            <p:ph type="pic" sz="quarter" idx="23" hasCustomPrompt="1"/>
          </p:nvPr>
        </p:nvSpPr>
        <p:spPr>
          <a:xfrm>
            <a:off x="4574153" y="3659447"/>
            <a:ext cx="1084354" cy="656380"/>
          </a:xfrm>
        </p:spPr>
        <p:txBody>
          <a:bodyPr>
            <a:noAutofit/>
          </a:bodyPr>
          <a:lstStyle>
            <a:lvl1pPr marL="0" indent="0">
              <a:buNone/>
              <a:defRPr sz="1600">
                <a:solidFill>
                  <a:srgbClr val="FFFFFF"/>
                </a:solidFill>
              </a:defRPr>
            </a:lvl1pPr>
          </a:lstStyle>
          <a:p>
            <a:r>
              <a:rPr kumimoji="1" lang="zh-CN" altLang="en-US" dirty="0"/>
              <a:t>图标</a:t>
            </a:r>
          </a:p>
        </p:txBody>
      </p:sp>
      <p:sp>
        <p:nvSpPr>
          <p:cNvPr id="56" name="内容占位符 36"/>
          <p:cNvSpPr>
            <a:spLocks noGrp="1"/>
          </p:cNvSpPr>
          <p:nvPr>
            <p:ph sz="quarter" idx="24" hasCustomPrompt="1"/>
          </p:nvPr>
        </p:nvSpPr>
        <p:spPr>
          <a:xfrm>
            <a:off x="4574153" y="4444554"/>
            <a:ext cx="1084354" cy="306171"/>
          </a:xfrm>
        </p:spPr>
        <p:txBody>
          <a:bodyPr>
            <a:normAutofit/>
          </a:bodyPr>
          <a:lstStyle>
            <a:lvl1pPr marL="0" indent="0" algn="ctr">
              <a:buFontTx/>
              <a:buNone/>
              <a:defRPr sz="1200" b="1">
                <a:solidFill>
                  <a:schemeClr val="bg1"/>
                </a:solidFill>
                <a:latin typeface="微软雅黑"/>
                <a:ea typeface="微软雅黑"/>
                <a:cs typeface="微软雅黑"/>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kumimoji="1" lang="zh-CN" altLang="en-US" dirty="0"/>
              <a:t>请输入文字</a:t>
            </a:r>
            <a:endParaRPr kumimoji="1" lang="en-US" altLang="zh-CN" dirty="0"/>
          </a:p>
        </p:txBody>
      </p:sp>
      <p:sp>
        <p:nvSpPr>
          <p:cNvPr id="61" name="图片占位符 39"/>
          <p:cNvSpPr>
            <a:spLocks noGrp="1"/>
          </p:cNvSpPr>
          <p:nvPr>
            <p:ph type="pic" sz="quarter" idx="25" hasCustomPrompt="1"/>
          </p:nvPr>
        </p:nvSpPr>
        <p:spPr>
          <a:xfrm>
            <a:off x="6488121" y="3659447"/>
            <a:ext cx="1084354" cy="656380"/>
          </a:xfrm>
        </p:spPr>
        <p:txBody>
          <a:bodyPr>
            <a:noAutofit/>
          </a:bodyPr>
          <a:lstStyle>
            <a:lvl1pPr marL="0" indent="0">
              <a:buNone/>
              <a:defRPr sz="1600">
                <a:solidFill>
                  <a:srgbClr val="FFFFFF"/>
                </a:solidFill>
              </a:defRPr>
            </a:lvl1pPr>
          </a:lstStyle>
          <a:p>
            <a:r>
              <a:rPr kumimoji="1" lang="zh-CN" altLang="en-US" dirty="0"/>
              <a:t>图标</a:t>
            </a:r>
          </a:p>
        </p:txBody>
      </p:sp>
      <p:sp>
        <p:nvSpPr>
          <p:cNvPr id="62" name="内容占位符 36"/>
          <p:cNvSpPr>
            <a:spLocks noGrp="1"/>
          </p:cNvSpPr>
          <p:nvPr>
            <p:ph sz="quarter" idx="26" hasCustomPrompt="1"/>
          </p:nvPr>
        </p:nvSpPr>
        <p:spPr>
          <a:xfrm>
            <a:off x="6488121" y="4444554"/>
            <a:ext cx="1084354" cy="306171"/>
          </a:xfrm>
        </p:spPr>
        <p:txBody>
          <a:bodyPr>
            <a:normAutofit/>
          </a:bodyPr>
          <a:lstStyle>
            <a:lvl1pPr marL="0" indent="0" algn="ctr">
              <a:buFontTx/>
              <a:buNone/>
              <a:defRPr sz="1200" b="1">
                <a:solidFill>
                  <a:schemeClr val="bg1"/>
                </a:solidFill>
                <a:latin typeface="微软雅黑"/>
                <a:ea typeface="微软雅黑"/>
                <a:cs typeface="微软雅黑"/>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kumimoji="1" lang="zh-CN" altLang="en-US" dirty="0"/>
              <a:t>请输入文字</a:t>
            </a:r>
            <a:endParaRPr kumimoji="1" lang="en-US" altLang="zh-CN"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8_自定义版式">
    <p:spTree>
      <p:nvGrpSpPr>
        <p:cNvPr id="1" name=""/>
        <p:cNvGrpSpPr/>
        <p:nvPr/>
      </p:nvGrpSpPr>
      <p:grpSpPr>
        <a:xfrm>
          <a:off x="0" y="0"/>
          <a:ext cx="0" cy="0"/>
          <a:chOff x="0" y="0"/>
          <a:chExt cx="0" cy="0"/>
        </a:xfrm>
      </p:grpSpPr>
      <p:pic>
        <p:nvPicPr>
          <p:cNvPr id="6" name="图片 5"/>
          <p:cNvPicPr>
            <a:picLocks noChangeAspect="1"/>
          </p:cNvPicPr>
          <p:nvPr userDrawn="1"/>
        </p:nvPicPr>
        <p:blipFill>
          <a:blip r:embed="rId2"/>
          <a:stretch>
            <a:fillRect/>
          </a:stretch>
        </p:blipFill>
        <p:spPr>
          <a:xfrm>
            <a:off x="11575" y="0"/>
            <a:ext cx="12192000" cy="6858000"/>
          </a:xfrm>
          <a:prstGeom prst="rect">
            <a:avLst/>
          </a:prstGeom>
        </p:spPr>
      </p:pic>
      <p:pic>
        <p:nvPicPr>
          <p:cNvPr id="17" name="图片 1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578151" y="538430"/>
            <a:ext cx="1806075" cy="623467"/>
          </a:xfrm>
          <a:prstGeom prst="rect">
            <a:avLst/>
          </a:prstGeom>
        </p:spPr>
      </p:pic>
      <p:sp>
        <p:nvSpPr>
          <p:cNvPr id="19" name="文本占位符 26"/>
          <p:cNvSpPr>
            <a:spLocks noGrp="1"/>
          </p:cNvSpPr>
          <p:nvPr>
            <p:ph type="body" sz="quarter" idx="10" hasCustomPrompt="1"/>
          </p:nvPr>
        </p:nvSpPr>
        <p:spPr>
          <a:xfrm>
            <a:off x="4364345" y="1016575"/>
            <a:ext cx="3590947" cy="480909"/>
          </a:xfrm>
        </p:spPr>
        <p:txBody>
          <a:bodyPr>
            <a:normAutofit/>
          </a:bodyPr>
          <a:lstStyle>
            <a:lvl1pPr marL="0" indent="0" algn="ctr">
              <a:buFontTx/>
              <a:buNone/>
              <a:defRPr sz="2600" b="1">
                <a:solidFill>
                  <a:srgbClr val="184199"/>
                </a:solidFill>
                <a:latin typeface="微软雅黑"/>
                <a:ea typeface="微软雅黑"/>
                <a:cs typeface="微软雅黑"/>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kumimoji="1" lang="zh-CN" altLang="en-US" dirty="0"/>
              <a:t>标题文字微软雅黑</a:t>
            </a:r>
            <a:r>
              <a:rPr kumimoji="1" lang="en-US" altLang="zh-CN" dirty="0"/>
              <a:t>26</a:t>
            </a:r>
            <a:r>
              <a:rPr kumimoji="1" lang="zh-CN" altLang="en-US" dirty="0"/>
              <a:t>号</a:t>
            </a:r>
          </a:p>
        </p:txBody>
      </p:sp>
      <p:sp>
        <p:nvSpPr>
          <p:cNvPr id="27" name="椭圆 26"/>
          <p:cNvSpPr/>
          <p:nvPr userDrawn="1"/>
        </p:nvSpPr>
        <p:spPr>
          <a:xfrm>
            <a:off x="1563793" y="2056268"/>
            <a:ext cx="1910322" cy="1910322"/>
          </a:xfrm>
          <a:prstGeom prst="ellipse">
            <a:avLst/>
          </a:prstGeom>
          <a:solidFill>
            <a:srgbClr val="184199">
              <a:alpha val="95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31" name="文本占位符 30"/>
          <p:cNvSpPr>
            <a:spLocks noGrp="1"/>
          </p:cNvSpPr>
          <p:nvPr>
            <p:ph type="body" sz="quarter" idx="11" hasCustomPrompt="1"/>
          </p:nvPr>
        </p:nvSpPr>
        <p:spPr>
          <a:xfrm>
            <a:off x="1668753" y="2560376"/>
            <a:ext cx="1983422" cy="925512"/>
          </a:xfrm>
        </p:spPr>
        <p:txBody>
          <a:bodyPr>
            <a:noAutofit/>
          </a:bodyPr>
          <a:lstStyle>
            <a:lvl1pPr marL="0" indent="0">
              <a:buNone/>
              <a:defRPr sz="6000" b="1">
                <a:solidFill>
                  <a:srgbClr val="FFFFFF"/>
                </a:solidFill>
                <a:latin typeface="微软雅黑"/>
                <a:ea typeface="微软雅黑"/>
                <a:cs typeface="微软雅黑"/>
              </a:defRPr>
            </a:lvl1pPr>
          </a:lstStyle>
          <a:p>
            <a:pPr lvl="0"/>
            <a:r>
              <a:rPr kumimoji="1" lang="en-US" altLang="zh-CN" dirty="0"/>
              <a:t>90%</a:t>
            </a:r>
            <a:endParaRPr kumimoji="1" lang="zh-CN" altLang="en-US" dirty="0"/>
          </a:p>
        </p:txBody>
      </p:sp>
      <p:sp>
        <p:nvSpPr>
          <p:cNvPr id="34" name="椭圆 33"/>
          <p:cNvSpPr/>
          <p:nvPr userDrawn="1"/>
        </p:nvSpPr>
        <p:spPr>
          <a:xfrm>
            <a:off x="4374841" y="3010715"/>
            <a:ext cx="1910322" cy="1910322"/>
          </a:xfrm>
          <a:prstGeom prst="ellipse">
            <a:avLst/>
          </a:prstGeom>
          <a:solidFill>
            <a:srgbClr val="184199">
              <a:alpha val="95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35" name="文本占位符 30"/>
          <p:cNvSpPr>
            <a:spLocks noGrp="1"/>
          </p:cNvSpPr>
          <p:nvPr>
            <p:ph type="body" sz="quarter" idx="12" hasCustomPrompt="1"/>
          </p:nvPr>
        </p:nvSpPr>
        <p:spPr>
          <a:xfrm>
            <a:off x="4437817" y="3514823"/>
            <a:ext cx="1983422" cy="925512"/>
          </a:xfrm>
        </p:spPr>
        <p:txBody>
          <a:bodyPr>
            <a:noAutofit/>
          </a:bodyPr>
          <a:lstStyle>
            <a:lvl1pPr marL="0" indent="0">
              <a:buNone/>
              <a:defRPr sz="6000" b="1">
                <a:solidFill>
                  <a:srgbClr val="FFFFFF"/>
                </a:solidFill>
                <a:latin typeface="微软雅黑"/>
                <a:ea typeface="微软雅黑"/>
                <a:cs typeface="微软雅黑"/>
              </a:defRPr>
            </a:lvl1pPr>
          </a:lstStyle>
          <a:p>
            <a:pPr lvl="0"/>
            <a:r>
              <a:rPr kumimoji="1" lang="en-US" altLang="zh-CN" dirty="0"/>
              <a:t>75%</a:t>
            </a:r>
            <a:endParaRPr kumimoji="1" lang="zh-CN" altLang="en-US" dirty="0"/>
          </a:p>
        </p:txBody>
      </p:sp>
      <p:sp>
        <p:nvSpPr>
          <p:cNvPr id="38" name="椭圆 37"/>
          <p:cNvSpPr/>
          <p:nvPr userDrawn="1"/>
        </p:nvSpPr>
        <p:spPr>
          <a:xfrm>
            <a:off x="6507294" y="1521657"/>
            <a:ext cx="2833823" cy="2833823"/>
          </a:xfrm>
          <a:prstGeom prst="ellipse">
            <a:avLst/>
          </a:prstGeom>
          <a:solidFill>
            <a:srgbClr val="184199">
              <a:alpha val="95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39" name="文本占位符 30"/>
          <p:cNvSpPr>
            <a:spLocks noGrp="1"/>
          </p:cNvSpPr>
          <p:nvPr>
            <p:ph type="body" sz="quarter" idx="13" hasCustomPrompt="1"/>
          </p:nvPr>
        </p:nvSpPr>
        <p:spPr>
          <a:xfrm>
            <a:off x="6900702" y="2498096"/>
            <a:ext cx="2261992" cy="1019280"/>
          </a:xfrm>
        </p:spPr>
        <p:txBody>
          <a:bodyPr>
            <a:noAutofit/>
          </a:bodyPr>
          <a:lstStyle>
            <a:lvl1pPr marL="0" indent="0">
              <a:buNone/>
              <a:defRPr sz="6000" b="1">
                <a:solidFill>
                  <a:srgbClr val="FFFFFF"/>
                </a:solidFill>
                <a:latin typeface="微软雅黑"/>
                <a:ea typeface="微软雅黑"/>
                <a:cs typeface="微软雅黑"/>
              </a:defRPr>
            </a:lvl1pPr>
          </a:lstStyle>
          <a:p>
            <a:pPr lvl="0"/>
            <a:r>
              <a:rPr kumimoji="1" lang="en-US" altLang="zh-CN" dirty="0"/>
              <a:t>NO.1</a:t>
            </a:r>
            <a:endParaRPr kumimoji="1" lang="zh-CN" altLang="en-US" dirty="0"/>
          </a:p>
        </p:txBody>
      </p:sp>
      <p:sp>
        <p:nvSpPr>
          <p:cNvPr id="42" name="椭圆 41"/>
          <p:cNvSpPr/>
          <p:nvPr userDrawn="1"/>
        </p:nvSpPr>
        <p:spPr>
          <a:xfrm>
            <a:off x="9086316" y="2851243"/>
            <a:ext cx="1910322" cy="1910322"/>
          </a:xfrm>
          <a:prstGeom prst="ellipse">
            <a:avLst/>
          </a:prstGeom>
          <a:solidFill>
            <a:srgbClr val="184199">
              <a:alpha val="95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43" name="文本占位符 30"/>
          <p:cNvSpPr>
            <a:spLocks noGrp="1"/>
          </p:cNvSpPr>
          <p:nvPr>
            <p:ph type="body" sz="quarter" idx="14" hasCustomPrompt="1"/>
          </p:nvPr>
        </p:nvSpPr>
        <p:spPr>
          <a:xfrm>
            <a:off x="9191276" y="3355351"/>
            <a:ext cx="1983422" cy="925512"/>
          </a:xfrm>
        </p:spPr>
        <p:txBody>
          <a:bodyPr>
            <a:noAutofit/>
          </a:bodyPr>
          <a:lstStyle>
            <a:lvl1pPr marL="0" indent="0">
              <a:buNone/>
              <a:defRPr sz="6000" b="1">
                <a:solidFill>
                  <a:srgbClr val="FFFFFF"/>
                </a:solidFill>
                <a:latin typeface="微软雅黑"/>
                <a:ea typeface="微软雅黑"/>
                <a:cs typeface="微软雅黑"/>
              </a:defRPr>
            </a:lvl1pPr>
          </a:lstStyle>
          <a:p>
            <a:pPr lvl="0"/>
            <a:r>
              <a:rPr kumimoji="1" lang="en-US" altLang="zh-CN" dirty="0"/>
              <a:t>30%</a:t>
            </a:r>
            <a:endParaRPr kumimoji="1" lang="zh-CN" altLang="en-US" dirty="0"/>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9_自定义版式">
    <p:spTree>
      <p:nvGrpSpPr>
        <p:cNvPr id="1" name=""/>
        <p:cNvGrpSpPr/>
        <p:nvPr/>
      </p:nvGrpSpPr>
      <p:grpSpPr>
        <a:xfrm>
          <a:off x="0" y="0"/>
          <a:ext cx="0" cy="0"/>
          <a:chOff x="0" y="0"/>
          <a:chExt cx="0" cy="0"/>
        </a:xfrm>
      </p:grpSpPr>
      <p:pic>
        <p:nvPicPr>
          <p:cNvPr id="6" name="图片 5"/>
          <p:cNvPicPr>
            <a:picLocks noChangeAspect="1"/>
          </p:cNvPicPr>
          <p:nvPr userDrawn="1"/>
        </p:nvPicPr>
        <p:blipFill rotWithShape="1">
          <a:blip r:embed="rId2">
            <a:extLst>
              <a:ext uri="{28A0092B-C50C-407E-A947-70E740481C1C}">
                <a14:useLocalDpi xmlns:a14="http://schemas.microsoft.com/office/drawing/2010/main" val="0"/>
              </a:ext>
            </a:extLst>
          </a:blip>
          <a:srcRect l="22383" r="31321"/>
          <a:stretch>
            <a:fillRect/>
          </a:stretch>
        </p:blipFill>
        <p:spPr>
          <a:xfrm>
            <a:off x="-14801" y="-148912"/>
            <a:ext cx="12322430" cy="7022592"/>
          </a:xfrm>
          <a:prstGeom prst="rect">
            <a:avLst/>
          </a:prstGeom>
        </p:spPr>
      </p:pic>
      <p:sp>
        <p:nvSpPr>
          <p:cNvPr id="7" name="椭圆 6"/>
          <p:cNvSpPr/>
          <p:nvPr userDrawn="1"/>
        </p:nvSpPr>
        <p:spPr>
          <a:xfrm>
            <a:off x="1526181" y="2588522"/>
            <a:ext cx="2299440" cy="2299440"/>
          </a:xfrm>
          <a:prstGeom prst="ellipse">
            <a:avLst/>
          </a:prstGeom>
          <a:solidFill>
            <a:srgbClr val="184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9" name="组 52"/>
          <p:cNvGrpSpPr/>
          <p:nvPr userDrawn="1"/>
        </p:nvGrpSpPr>
        <p:grpSpPr>
          <a:xfrm rot="9000000">
            <a:off x="3858363" y="2696842"/>
            <a:ext cx="341439" cy="227802"/>
            <a:chOff x="3319130" y="2849962"/>
            <a:chExt cx="341439" cy="227802"/>
          </a:xfrm>
          <a:solidFill>
            <a:srgbClr val="184199"/>
          </a:solidFill>
        </p:grpSpPr>
        <p:sp>
          <p:nvSpPr>
            <p:cNvPr id="10" name="椭圆 9"/>
            <p:cNvSpPr/>
            <p:nvPr/>
          </p:nvSpPr>
          <p:spPr>
            <a:xfrm>
              <a:off x="3502231" y="2884694"/>
              <a:ext cx="158338" cy="1583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燕尾形 10"/>
            <p:cNvSpPr/>
            <p:nvPr/>
          </p:nvSpPr>
          <p:spPr>
            <a:xfrm flipH="1">
              <a:off x="3319130" y="2849962"/>
              <a:ext cx="155496" cy="227802"/>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grpSp>
      <p:sp>
        <p:nvSpPr>
          <p:cNvPr id="13" name="椭圆 11"/>
          <p:cNvSpPr>
            <a:spLocks noChangeArrowheads="1"/>
          </p:cNvSpPr>
          <p:nvPr/>
        </p:nvSpPr>
        <p:spPr bwMode="auto">
          <a:xfrm>
            <a:off x="4405724" y="1798023"/>
            <a:ext cx="891231" cy="876275"/>
          </a:xfrm>
          <a:prstGeom prst="ellipse">
            <a:avLst/>
          </a:prstGeom>
          <a:solidFill>
            <a:srgbClr val="184199"/>
          </a:solidFill>
          <a:ln>
            <a:noFill/>
          </a:ln>
        </p:spPr>
        <p:txBody>
          <a:bodyPr lIns="68580" tIns="34290" rIns="68580" bIns="34290" anchor="ctr"/>
          <a:lstStyle/>
          <a:p>
            <a:pPr algn="ctr"/>
            <a:endParaRPr lang="zh-CN" altLang="en-US">
              <a:solidFill>
                <a:srgbClr val="FFFFFF"/>
              </a:solidFill>
            </a:endParaRPr>
          </a:p>
        </p:txBody>
      </p:sp>
      <p:sp>
        <p:nvSpPr>
          <p:cNvPr id="15" name="椭圆 11"/>
          <p:cNvSpPr>
            <a:spLocks noChangeArrowheads="1"/>
          </p:cNvSpPr>
          <p:nvPr userDrawn="1"/>
        </p:nvSpPr>
        <p:spPr bwMode="auto">
          <a:xfrm>
            <a:off x="4851339" y="3300105"/>
            <a:ext cx="891231" cy="876275"/>
          </a:xfrm>
          <a:prstGeom prst="ellipse">
            <a:avLst/>
          </a:prstGeom>
          <a:solidFill>
            <a:srgbClr val="184199"/>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solidFill>
                <a:schemeClr val="lt1"/>
              </a:solidFill>
            </a:endParaRPr>
          </a:p>
        </p:txBody>
      </p:sp>
      <p:sp>
        <p:nvSpPr>
          <p:cNvPr id="16" name="椭圆 11"/>
          <p:cNvSpPr>
            <a:spLocks noChangeArrowheads="1"/>
          </p:cNvSpPr>
          <p:nvPr userDrawn="1"/>
        </p:nvSpPr>
        <p:spPr bwMode="auto">
          <a:xfrm>
            <a:off x="4405724" y="4747267"/>
            <a:ext cx="891231" cy="876275"/>
          </a:xfrm>
          <a:prstGeom prst="ellipse">
            <a:avLst/>
          </a:prstGeom>
          <a:solidFill>
            <a:srgbClr val="184199"/>
          </a:solidFill>
          <a:ln>
            <a:noFill/>
          </a:ln>
        </p:spPr>
        <p:txBody>
          <a:bodyPr lIns="68580" tIns="34290" rIns="68580" bIns="34290" anchor="ctr"/>
          <a:lstStyle/>
          <a:p>
            <a:pPr algn="ctr"/>
            <a:endParaRPr lang="zh-CN" altLang="en-US">
              <a:solidFill>
                <a:srgbClr val="FFFFFF"/>
              </a:solidFill>
            </a:endParaRPr>
          </a:p>
        </p:txBody>
      </p:sp>
      <p:grpSp>
        <p:nvGrpSpPr>
          <p:cNvPr id="17" name="组 63"/>
          <p:cNvGrpSpPr/>
          <p:nvPr userDrawn="1"/>
        </p:nvGrpSpPr>
        <p:grpSpPr>
          <a:xfrm rot="10800000">
            <a:off x="4024886" y="3671439"/>
            <a:ext cx="341439" cy="227802"/>
            <a:chOff x="3319130" y="2849962"/>
            <a:chExt cx="341439" cy="227802"/>
          </a:xfrm>
          <a:solidFill>
            <a:srgbClr val="184199"/>
          </a:solidFill>
        </p:grpSpPr>
        <p:sp>
          <p:nvSpPr>
            <p:cNvPr id="18" name="椭圆 17"/>
            <p:cNvSpPr/>
            <p:nvPr/>
          </p:nvSpPr>
          <p:spPr>
            <a:xfrm>
              <a:off x="3502231" y="2884694"/>
              <a:ext cx="158338" cy="1583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燕尾形 18"/>
            <p:cNvSpPr/>
            <p:nvPr/>
          </p:nvSpPr>
          <p:spPr>
            <a:xfrm flipH="1">
              <a:off x="3319130" y="2849962"/>
              <a:ext cx="155496" cy="227802"/>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grpSp>
      <p:grpSp>
        <p:nvGrpSpPr>
          <p:cNvPr id="20" name="组 66"/>
          <p:cNvGrpSpPr/>
          <p:nvPr userDrawn="1"/>
        </p:nvGrpSpPr>
        <p:grpSpPr>
          <a:xfrm rot="12600000">
            <a:off x="3858364" y="4611161"/>
            <a:ext cx="341439" cy="227802"/>
            <a:chOff x="3319130" y="2849962"/>
            <a:chExt cx="341439" cy="227802"/>
          </a:xfrm>
          <a:solidFill>
            <a:srgbClr val="184199"/>
          </a:solidFill>
        </p:grpSpPr>
        <p:sp>
          <p:nvSpPr>
            <p:cNvPr id="21" name="椭圆 20"/>
            <p:cNvSpPr/>
            <p:nvPr/>
          </p:nvSpPr>
          <p:spPr>
            <a:xfrm>
              <a:off x="3502231" y="2884694"/>
              <a:ext cx="158338" cy="1583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 name="燕尾形 21"/>
            <p:cNvSpPr/>
            <p:nvPr/>
          </p:nvSpPr>
          <p:spPr>
            <a:xfrm flipH="1">
              <a:off x="3319130" y="2849962"/>
              <a:ext cx="155496" cy="227802"/>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grpSp>
      <p:sp>
        <p:nvSpPr>
          <p:cNvPr id="26" name="文本占位符 40"/>
          <p:cNvSpPr>
            <a:spLocks noGrp="1"/>
          </p:cNvSpPr>
          <p:nvPr>
            <p:ph type="body" sz="quarter" idx="10" hasCustomPrompt="1"/>
          </p:nvPr>
        </p:nvSpPr>
        <p:spPr>
          <a:xfrm>
            <a:off x="1432835" y="1040053"/>
            <a:ext cx="3792537" cy="500062"/>
          </a:xfrm>
        </p:spPr>
        <p:txBody>
          <a:bodyPr>
            <a:normAutofit/>
          </a:bodyPr>
          <a:lstStyle>
            <a:lvl1pPr marL="0" indent="0">
              <a:buNone/>
              <a:defRPr sz="2600" b="1">
                <a:solidFill>
                  <a:srgbClr val="1B4497"/>
                </a:solidFill>
                <a:latin typeface="Microsoft YaHei" charset="-122"/>
                <a:ea typeface="Microsoft YaHei" charset="-122"/>
                <a:cs typeface="Microsoft YaHei" charset="-122"/>
              </a:defRPr>
            </a:lvl1pPr>
            <a:lvl2pPr marL="457200" indent="0">
              <a:buNone/>
              <a:defRPr/>
            </a:lvl2pPr>
            <a:lvl3pPr marL="914400" indent="0">
              <a:buNone/>
              <a:defRPr/>
            </a:lvl3pPr>
            <a:lvl4pPr marL="1371600" indent="0">
              <a:buNone/>
              <a:defRPr/>
            </a:lvl4pPr>
            <a:lvl5pPr marL="1828800" indent="0">
              <a:buNone/>
              <a:defRPr/>
            </a:lvl5pPr>
          </a:lstStyle>
          <a:p>
            <a:pPr lvl="0"/>
            <a:r>
              <a:rPr kumimoji="1" lang="zh-CN" altLang="en-US" dirty="0"/>
              <a:t>请输入标题文字</a:t>
            </a:r>
          </a:p>
        </p:txBody>
      </p:sp>
      <p:sp>
        <p:nvSpPr>
          <p:cNvPr id="27" name="文本占位符 43"/>
          <p:cNvSpPr>
            <a:spLocks noGrp="1"/>
          </p:cNvSpPr>
          <p:nvPr>
            <p:ph type="body" sz="quarter" idx="11" hasCustomPrompt="1"/>
          </p:nvPr>
        </p:nvSpPr>
        <p:spPr>
          <a:xfrm>
            <a:off x="5491946" y="1649278"/>
            <a:ext cx="4306787" cy="333375"/>
          </a:xfrm>
        </p:spPr>
        <p:txBody>
          <a:bodyPr>
            <a:normAutofit/>
          </a:bodyPr>
          <a:lstStyle>
            <a:lvl1pPr marL="0" indent="0">
              <a:buNone/>
              <a:defRPr sz="1600" b="1">
                <a:latin typeface="Microsoft YaHei" charset="-122"/>
                <a:ea typeface="Microsoft YaHei" charset="-122"/>
                <a:cs typeface="Microsoft YaHei" charset="-122"/>
              </a:defRPr>
            </a:lvl1pPr>
            <a:lvl2pPr marL="457200" indent="0">
              <a:buNone/>
              <a:defRPr/>
            </a:lvl2pPr>
            <a:lvl3pPr marL="914400" indent="0">
              <a:buNone/>
              <a:defRPr/>
            </a:lvl3pPr>
            <a:lvl4pPr marL="1371600" indent="0">
              <a:buNone/>
              <a:defRPr/>
            </a:lvl4pPr>
            <a:lvl5pPr marL="1828800" indent="0">
              <a:buNone/>
              <a:defRPr/>
            </a:lvl5pPr>
          </a:lstStyle>
          <a:p>
            <a:pPr lvl="0"/>
            <a:r>
              <a:rPr kumimoji="1" lang="zh-CN" altLang="en-US" dirty="0"/>
              <a:t>请输入您需要的文字</a:t>
            </a:r>
          </a:p>
        </p:txBody>
      </p:sp>
      <p:sp>
        <p:nvSpPr>
          <p:cNvPr id="28" name="文本占位符 46"/>
          <p:cNvSpPr>
            <a:spLocks noGrp="1"/>
          </p:cNvSpPr>
          <p:nvPr>
            <p:ph type="body" sz="quarter" idx="12" hasCustomPrompt="1"/>
          </p:nvPr>
        </p:nvSpPr>
        <p:spPr>
          <a:xfrm>
            <a:off x="5495691" y="1932018"/>
            <a:ext cx="4967782" cy="1019089"/>
          </a:xfrm>
        </p:spPr>
        <p:txBody>
          <a:bodyPr>
            <a:normAutofit/>
          </a:bodyPr>
          <a:lstStyle>
            <a:lvl1pPr marL="0" indent="0">
              <a:lnSpc>
                <a:spcPct val="150000"/>
              </a:lnSpc>
              <a:buNone/>
              <a:defRPr sz="1400">
                <a:latin typeface="Microsoft YaHei" charset="-122"/>
                <a:ea typeface="Microsoft YaHei" charset="-122"/>
                <a:cs typeface="Microsoft YaHei" charset="-122"/>
              </a:defRPr>
            </a:lvl1pPr>
            <a:lvl2pPr marL="457200" indent="0">
              <a:buNone/>
              <a:defRPr/>
            </a:lvl2pPr>
            <a:lvl3pPr marL="914400" indent="0">
              <a:buNone/>
              <a:defRPr/>
            </a:lvl3pPr>
            <a:lvl4pPr marL="1371600" indent="0">
              <a:buNone/>
              <a:defRPr/>
            </a:lvl4pPr>
            <a:lvl5pPr marL="1828800" indent="0">
              <a:buNone/>
              <a:defRPr/>
            </a:lvl5pPr>
          </a:lstStyle>
          <a:p>
            <a:pPr lvl="0"/>
            <a:r>
              <a:rPr kumimoji="1" lang="zh-CN" altLang="en-US" dirty="0"/>
              <a:t>请输入您需要的文字请输入您需要的文字请输入您需要的文字请输入您需要的文字请输入您需要的文字</a:t>
            </a:r>
          </a:p>
        </p:txBody>
      </p:sp>
      <p:sp>
        <p:nvSpPr>
          <p:cNvPr id="29" name="文本占位符 43"/>
          <p:cNvSpPr>
            <a:spLocks noGrp="1"/>
          </p:cNvSpPr>
          <p:nvPr>
            <p:ph type="body" sz="quarter" idx="13" hasCustomPrompt="1"/>
          </p:nvPr>
        </p:nvSpPr>
        <p:spPr>
          <a:xfrm>
            <a:off x="5991391" y="3207986"/>
            <a:ext cx="4306787" cy="333375"/>
          </a:xfrm>
        </p:spPr>
        <p:txBody>
          <a:bodyPr>
            <a:normAutofit/>
          </a:bodyPr>
          <a:lstStyle>
            <a:lvl1pPr marL="0" indent="0">
              <a:buNone/>
              <a:defRPr sz="1600" b="1">
                <a:latin typeface="Microsoft YaHei" charset="-122"/>
                <a:ea typeface="Microsoft YaHei" charset="-122"/>
                <a:cs typeface="Microsoft YaHei" charset="-122"/>
              </a:defRPr>
            </a:lvl1pPr>
            <a:lvl2pPr marL="457200" indent="0">
              <a:buNone/>
              <a:defRPr/>
            </a:lvl2pPr>
            <a:lvl3pPr marL="914400" indent="0">
              <a:buNone/>
              <a:defRPr/>
            </a:lvl3pPr>
            <a:lvl4pPr marL="1371600" indent="0">
              <a:buNone/>
              <a:defRPr/>
            </a:lvl4pPr>
            <a:lvl5pPr marL="1828800" indent="0">
              <a:buNone/>
              <a:defRPr/>
            </a:lvl5pPr>
          </a:lstStyle>
          <a:p>
            <a:pPr lvl="0"/>
            <a:r>
              <a:rPr kumimoji="1" lang="zh-CN" altLang="en-US" dirty="0"/>
              <a:t>请输入您需要的文字</a:t>
            </a:r>
          </a:p>
        </p:txBody>
      </p:sp>
      <p:sp>
        <p:nvSpPr>
          <p:cNvPr id="30" name="文本占位符 46"/>
          <p:cNvSpPr>
            <a:spLocks noGrp="1"/>
          </p:cNvSpPr>
          <p:nvPr>
            <p:ph type="body" sz="quarter" idx="14" hasCustomPrompt="1"/>
          </p:nvPr>
        </p:nvSpPr>
        <p:spPr>
          <a:xfrm>
            <a:off x="5990212" y="3495054"/>
            <a:ext cx="4524434" cy="1019089"/>
          </a:xfrm>
        </p:spPr>
        <p:txBody>
          <a:bodyPr>
            <a:normAutofit/>
          </a:bodyPr>
          <a:lstStyle>
            <a:lvl1pPr marL="0" indent="0">
              <a:lnSpc>
                <a:spcPct val="150000"/>
              </a:lnSpc>
              <a:buNone/>
              <a:defRPr sz="1400">
                <a:latin typeface="Microsoft YaHei" charset="-122"/>
                <a:ea typeface="Microsoft YaHei" charset="-122"/>
                <a:cs typeface="Microsoft YaHei" charset="-122"/>
              </a:defRPr>
            </a:lvl1pPr>
            <a:lvl2pPr marL="457200" indent="0">
              <a:buNone/>
              <a:defRPr/>
            </a:lvl2pPr>
            <a:lvl3pPr marL="914400" indent="0">
              <a:buNone/>
              <a:defRPr/>
            </a:lvl3pPr>
            <a:lvl4pPr marL="1371600" indent="0">
              <a:buNone/>
              <a:defRPr/>
            </a:lvl4pPr>
            <a:lvl5pPr marL="1828800" indent="0">
              <a:buNone/>
              <a:defRPr/>
            </a:lvl5pPr>
          </a:lstStyle>
          <a:p>
            <a:pPr lvl="0"/>
            <a:r>
              <a:rPr kumimoji="1" lang="zh-CN" altLang="en-US" dirty="0"/>
              <a:t>请输入您需要的文字请输入您需要的文字请输入您需要的文字请输入您需要的文字请输入您需要的文字</a:t>
            </a:r>
          </a:p>
        </p:txBody>
      </p:sp>
      <p:sp>
        <p:nvSpPr>
          <p:cNvPr id="31" name="文本占位符 43"/>
          <p:cNvSpPr>
            <a:spLocks noGrp="1"/>
          </p:cNvSpPr>
          <p:nvPr>
            <p:ph type="body" sz="quarter" idx="15" hasCustomPrompt="1"/>
          </p:nvPr>
        </p:nvSpPr>
        <p:spPr>
          <a:xfrm>
            <a:off x="5491946" y="4685562"/>
            <a:ext cx="4306787" cy="333375"/>
          </a:xfrm>
        </p:spPr>
        <p:txBody>
          <a:bodyPr>
            <a:normAutofit/>
          </a:bodyPr>
          <a:lstStyle>
            <a:lvl1pPr marL="0" indent="0">
              <a:buNone/>
              <a:defRPr sz="1600" b="1">
                <a:latin typeface="Microsoft YaHei" charset="-122"/>
                <a:ea typeface="Microsoft YaHei" charset="-122"/>
                <a:cs typeface="Microsoft YaHei" charset="-122"/>
              </a:defRPr>
            </a:lvl1pPr>
            <a:lvl2pPr marL="457200" indent="0">
              <a:buNone/>
              <a:defRPr/>
            </a:lvl2pPr>
            <a:lvl3pPr marL="914400" indent="0">
              <a:buNone/>
              <a:defRPr/>
            </a:lvl3pPr>
            <a:lvl4pPr marL="1371600" indent="0">
              <a:buNone/>
              <a:defRPr/>
            </a:lvl4pPr>
            <a:lvl5pPr marL="1828800" indent="0">
              <a:buNone/>
              <a:defRPr/>
            </a:lvl5pPr>
          </a:lstStyle>
          <a:p>
            <a:pPr lvl="0"/>
            <a:r>
              <a:rPr kumimoji="1" lang="zh-CN" altLang="en-US" dirty="0"/>
              <a:t>请输入您需要的文字</a:t>
            </a:r>
          </a:p>
        </p:txBody>
      </p:sp>
      <p:sp>
        <p:nvSpPr>
          <p:cNvPr id="32" name="文本占位符 46"/>
          <p:cNvSpPr>
            <a:spLocks noGrp="1"/>
          </p:cNvSpPr>
          <p:nvPr>
            <p:ph type="body" sz="quarter" idx="16" hasCustomPrompt="1"/>
          </p:nvPr>
        </p:nvSpPr>
        <p:spPr>
          <a:xfrm>
            <a:off x="5491946" y="4961606"/>
            <a:ext cx="4936815" cy="1019089"/>
          </a:xfrm>
        </p:spPr>
        <p:txBody>
          <a:bodyPr>
            <a:normAutofit/>
          </a:bodyPr>
          <a:lstStyle>
            <a:lvl1pPr marL="0" indent="0">
              <a:lnSpc>
                <a:spcPct val="150000"/>
              </a:lnSpc>
              <a:buNone/>
              <a:defRPr sz="1400">
                <a:latin typeface="Microsoft YaHei" charset="-122"/>
                <a:ea typeface="Microsoft YaHei" charset="-122"/>
                <a:cs typeface="Microsoft YaHei" charset="-122"/>
              </a:defRPr>
            </a:lvl1pPr>
            <a:lvl2pPr marL="457200" indent="0">
              <a:buNone/>
              <a:defRPr/>
            </a:lvl2pPr>
            <a:lvl3pPr marL="914400" indent="0">
              <a:buNone/>
              <a:defRPr/>
            </a:lvl3pPr>
            <a:lvl4pPr marL="1371600" indent="0">
              <a:buNone/>
              <a:defRPr/>
            </a:lvl4pPr>
            <a:lvl5pPr marL="1828800" indent="0">
              <a:buNone/>
              <a:defRPr/>
            </a:lvl5pPr>
          </a:lstStyle>
          <a:p>
            <a:pPr lvl="0"/>
            <a:r>
              <a:rPr kumimoji="1" lang="zh-CN" altLang="en-US" dirty="0"/>
              <a:t>请输入您需要的文字请输入您需要的文字请输入您需要的文字请输入您需要的文字请输入您需要的文字</a:t>
            </a:r>
          </a:p>
        </p:txBody>
      </p:sp>
      <p:sp>
        <p:nvSpPr>
          <p:cNvPr id="33" name="图片占位符 39"/>
          <p:cNvSpPr>
            <a:spLocks noGrp="1"/>
          </p:cNvSpPr>
          <p:nvPr>
            <p:ph type="pic" sz="quarter" idx="21" hasCustomPrompt="1"/>
          </p:nvPr>
        </p:nvSpPr>
        <p:spPr>
          <a:xfrm>
            <a:off x="4523115" y="1979182"/>
            <a:ext cx="686578" cy="562300"/>
          </a:xfrm>
        </p:spPr>
        <p:txBody>
          <a:bodyPr>
            <a:noAutofit/>
          </a:bodyPr>
          <a:lstStyle>
            <a:lvl1pPr marL="0" indent="0">
              <a:buNone/>
              <a:defRPr sz="1600">
                <a:solidFill>
                  <a:srgbClr val="FFFFFF"/>
                </a:solidFill>
              </a:defRPr>
            </a:lvl1pPr>
          </a:lstStyle>
          <a:p>
            <a:r>
              <a:rPr kumimoji="1" lang="zh-CN" altLang="en-US" dirty="0"/>
              <a:t>图标</a:t>
            </a:r>
          </a:p>
        </p:txBody>
      </p:sp>
      <p:sp>
        <p:nvSpPr>
          <p:cNvPr id="34" name="图片占位符 39"/>
          <p:cNvSpPr>
            <a:spLocks noGrp="1"/>
          </p:cNvSpPr>
          <p:nvPr>
            <p:ph type="pic" sz="quarter" idx="22" hasCustomPrompt="1"/>
          </p:nvPr>
        </p:nvSpPr>
        <p:spPr>
          <a:xfrm>
            <a:off x="4969345" y="3466475"/>
            <a:ext cx="686578" cy="562300"/>
          </a:xfrm>
        </p:spPr>
        <p:txBody>
          <a:bodyPr>
            <a:noAutofit/>
          </a:bodyPr>
          <a:lstStyle>
            <a:lvl1pPr marL="0" indent="0">
              <a:buNone/>
              <a:defRPr sz="1600">
                <a:solidFill>
                  <a:srgbClr val="FFFFFF"/>
                </a:solidFill>
              </a:defRPr>
            </a:lvl1pPr>
          </a:lstStyle>
          <a:p>
            <a:r>
              <a:rPr kumimoji="1" lang="zh-CN" altLang="en-US" dirty="0"/>
              <a:t>图标</a:t>
            </a:r>
          </a:p>
        </p:txBody>
      </p:sp>
      <p:sp>
        <p:nvSpPr>
          <p:cNvPr id="35" name="图片占位符 39"/>
          <p:cNvSpPr>
            <a:spLocks noGrp="1"/>
          </p:cNvSpPr>
          <p:nvPr>
            <p:ph type="pic" sz="quarter" idx="23" hasCustomPrompt="1"/>
          </p:nvPr>
        </p:nvSpPr>
        <p:spPr>
          <a:xfrm>
            <a:off x="4523729" y="4938239"/>
            <a:ext cx="686578" cy="562300"/>
          </a:xfrm>
        </p:spPr>
        <p:txBody>
          <a:bodyPr>
            <a:noAutofit/>
          </a:bodyPr>
          <a:lstStyle>
            <a:lvl1pPr marL="0" indent="0">
              <a:buNone/>
              <a:defRPr sz="1600">
                <a:solidFill>
                  <a:srgbClr val="FFFFFF"/>
                </a:solidFill>
              </a:defRPr>
            </a:lvl1pPr>
          </a:lstStyle>
          <a:p>
            <a:r>
              <a:rPr kumimoji="1" lang="zh-CN" altLang="en-US" dirty="0"/>
              <a:t>图标</a:t>
            </a:r>
          </a:p>
        </p:txBody>
      </p:sp>
      <p:sp>
        <p:nvSpPr>
          <p:cNvPr id="36" name="文本占位符 30"/>
          <p:cNvSpPr>
            <a:spLocks noGrp="1"/>
          </p:cNvSpPr>
          <p:nvPr>
            <p:ph type="body" sz="quarter" idx="24" hasCustomPrompt="1"/>
          </p:nvPr>
        </p:nvSpPr>
        <p:spPr>
          <a:xfrm>
            <a:off x="1987569" y="3457299"/>
            <a:ext cx="2261992" cy="1019280"/>
          </a:xfrm>
        </p:spPr>
        <p:txBody>
          <a:bodyPr>
            <a:noAutofit/>
          </a:bodyPr>
          <a:lstStyle>
            <a:lvl1pPr marL="0" indent="0">
              <a:buNone/>
              <a:defRPr sz="4000" b="1">
                <a:solidFill>
                  <a:srgbClr val="FFFFFF"/>
                </a:solidFill>
                <a:latin typeface="微软雅黑"/>
                <a:ea typeface="微软雅黑"/>
                <a:cs typeface="微软雅黑"/>
              </a:defRPr>
            </a:lvl1pPr>
          </a:lstStyle>
          <a:p>
            <a:pPr lvl="0"/>
            <a:r>
              <a:rPr kumimoji="1" lang="en-US" altLang="zh-CN" dirty="0"/>
              <a:t>NO.1</a:t>
            </a:r>
            <a:endParaRPr kumimoji="1" lang="zh-CN" altLang="en-US" dirty="0"/>
          </a:p>
        </p:txBody>
      </p:sp>
      <p:pic>
        <p:nvPicPr>
          <p:cNvPr id="37" name="图片 3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578151" y="538430"/>
            <a:ext cx="1806075" cy="623467"/>
          </a:xfrm>
          <a:prstGeom prst="rect">
            <a:avLst/>
          </a:prstGeom>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0_自定义版式">
    <p:spTree>
      <p:nvGrpSpPr>
        <p:cNvPr id="1" name=""/>
        <p:cNvGrpSpPr/>
        <p:nvPr/>
      </p:nvGrpSpPr>
      <p:grpSpPr>
        <a:xfrm>
          <a:off x="0" y="0"/>
          <a:ext cx="0" cy="0"/>
          <a:chOff x="0" y="0"/>
          <a:chExt cx="0" cy="0"/>
        </a:xfrm>
      </p:grpSpPr>
      <p:pic>
        <p:nvPicPr>
          <p:cNvPr id="6" name="图片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椭圆 6"/>
          <p:cNvSpPr/>
          <p:nvPr userDrawn="1"/>
        </p:nvSpPr>
        <p:spPr>
          <a:xfrm>
            <a:off x="4997854" y="2680272"/>
            <a:ext cx="2191573" cy="2191573"/>
          </a:xfrm>
          <a:prstGeom prst="ellipse">
            <a:avLst/>
          </a:prstGeom>
          <a:noFill/>
          <a:ln w="19050">
            <a:solidFill>
              <a:srgbClr val="1B4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椭圆 11"/>
          <p:cNvSpPr>
            <a:spLocks noChangeArrowheads="1"/>
          </p:cNvSpPr>
          <p:nvPr userDrawn="1"/>
        </p:nvSpPr>
        <p:spPr bwMode="auto">
          <a:xfrm>
            <a:off x="6548299" y="2495408"/>
            <a:ext cx="891231" cy="876275"/>
          </a:xfrm>
          <a:prstGeom prst="ellipse">
            <a:avLst/>
          </a:prstGeom>
          <a:solidFill>
            <a:srgbClr val="184199"/>
          </a:solidFill>
          <a:ln>
            <a:noFill/>
          </a:ln>
        </p:spPr>
        <p:txBody>
          <a:bodyPr lIns="68580" tIns="34290" rIns="68580" bIns="34290" anchor="ctr"/>
          <a:lstStyle/>
          <a:p>
            <a:pPr algn="ctr"/>
            <a:endParaRPr lang="zh-CN" altLang="en-US">
              <a:solidFill>
                <a:srgbClr val="FFFFFF"/>
              </a:solidFill>
            </a:endParaRPr>
          </a:p>
        </p:txBody>
      </p:sp>
      <p:sp>
        <p:nvSpPr>
          <p:cNvPr id="10" name="椭圆 9"/>
          <p:cNvSpPr>
            <a:spLocks noChangeArrowheads="1"/>
          </p:cNvSpPr>
          <p:nvPr userDrawn="1"/>
        </p:nvSpPr>
        <p:spPr bwMode="auto">
          <a:xfrm>
            <a:off x="6548299" y="4180433"/>
            <a:ext cx="891231" cy="876275"/>
          </a:xfrm>
          <a:prstGeom prst="ellipse">
            <a:avLst/>
          </a:prstGeom>
          <a:solidFill>
            <a:srgbClr val="184199"/>
          </a:solidFill>
          <a:ln>
            <a:noFill/>
          </a:ln>
        </p:spPr>
        <p:txBody>
          <a:bodyPr lIns="68580" tIns="34290" rIns="68580" bIns="34290" anchor="ctr"/>
          <a:lstStyle/>
          <a:p>
            <a:pPr algn="ctr"/>
            <a:endParaRPr lang="zh-CN" altLang="en-US">
              <a:solidFill>
                <a:srgbClr val="FFFFFF"/>
              </a:solidFill>
            </a:endParaRPr>
          </a:p>
        </p:txBody>
      </p:sp>
      <p:sp>
        <p:nvSpPr>
          <p:cNvPr id="11" name="椭圆 11"/>
          <p:cNvSpPr>
            <a:spLocks noChangeArrowheads="1"/>
          </p:cNvSpPr>
          <p:nvPr userDrawn="1"/>
        </p:nvSpPr>
        <p:spPr bwMode="auto">
          <a:xfrm>
            <a:off x="4752471" y="4180433"/>
            <a:ext cx="891231" cy="876275"/>
          </a:xfrm>
          <a:prstGeom prst="ellipse">
            <a:avLst/>
          </a:prstGeom>
          <a:solidFill>
            <a:srgbClr val="184199"/>
          </a:solidFill>
          <a:ln>
            <a:noFill/>
          </a:ln>
        </p:spPr>
        <p:txBody>
          <a:bodyPr lIns="68580" tIns="34290" rIns="68580" bIns="34290" anchor="ctr"/>
          <a:lstStyle/>
          <a:p>
            <a:pPr algn="ctr"/>
            <a:endParaRPr lang="zh-CN" altLang="en-US">
              <a:solidFill>
                <a:srgbClr val="FFFFFF"/>
              </a:solidFill>
            </a:endParaRPr>
          </a:p>
        </p:txBody>
      </p:sp>
      <p:sp>
        <p:nvSpPr>
          <p:cNvPr id="12" name="椭圆 11"/>
          <p:cNvSpPr>
            <a:spLocks noChangeArrowheads="1"/>
          </p:cNvSpPr>
          <p:nvPr userDrawn="1"/>
        </p:nvSpPr>
        <p:spPr bwMode="auto">
          <a:xfrm>
            <a:off x="4752471" y="2515798"/>
            <a:ext cx="891231" cy="876275"/>
          </a:xfrm>
          <a:prstGeom prst="ellipse">
            <a:avLst/>
          </a:prstGeom>
          <a:solidFill>
            <a:srgbClr val="184199"/>
          </a:solidFill>
          <a:ln>
            <a:noFill/>
          </a:ln>
        </p:spPr>
        <p:txBody>
          <a:bodyPr lIns="68580" tIns="34290" rIns="68580" bIns="34290" anchor="ctr"/>
          <a:lstStyle/>
          <a:p>
            <a:pPr algn="ctr"/>
            <a:endParaRPr lang="zh-CN" altLang="en-US">
              <a:solidFill>
                <a:srgbClr val="FFFFFF"/>
              </a:solidFill>
            </a:endParaRPr>
          </a:p>
        </p:txBody>
      </p:sp>
      <p:sp>
        <p:nvSpPr>
          <p:cNvPr id="17" name="文本占位符 28"/>
          <p:cNvSpPr>
            <a:spLocks noGrp="1"/>
          </p:cNvSpPr>
          <p:nvPr>
            <p:ph type="body" sz="quarter" idx="10" hasCustomPrompt="1"/>
          </p:nvPr>
        </p:nvSpPr>
        <p:spPr>
          <a:xfrm>
            <a:off x="4434251" y="1412556"/>
            <a:ext cx="3318777" cy="481012"/>
          </a:xfrm>
        </p:spPr>
        <p:txBody>
          <a:bodyPr>
            <a:normAutofit/>
          </a:bodyPr>
          <a:lstStyle>
            <a:lvl1pPr marL="0" indent="0" algn="ctr">
              <a:buNone/>
              <a:defRPr sz="2600" b="1">
                <a:solidFill>
                  <a:srgbClr val="1B4497"/>
                </a:solidFill>
                <a:latin typeface="Microsoft YaHei" charset="-122"/>
                <a:ea typeface="Microsoft YaHei" charset="-122"/>
                <a:cs typeface="Microsoft YaHei" charset="-122"/>
              </a:defRPr>
            </a:lvl1pPr>
            <a:lvl2pPr marL="457200" indent="0">
              <a:buNone/>
              <a:defRPr/>
            </a:lvl2pPr>
            <a:lvl3pPr marL="914400" indent="0">
              <a:buNone/>
              <a:defRPr/>
            </a:lvl3pPr>
            <a:lvl4pPr marL="1371600" indent="0">
              <a:buNone/>
              <a:defRPr/>
            </a:lvl4pPr>
            <a:lvl5pPr marL="1828800" indent="0">
              <a:buNone/>
              <a:defRPr/>
            </a:lvl5pPr>
          </a:lstStyle>
          <a:p>
            <a:pPr lvl="0"/>
            <a:r>
              <a:rPr kumimoji="1" lang="zh-CN" altLang="en-US" dirty="0"/>
              <a:t>请输入标题文字</a:t>
            </a:r>
          </a:p>
        </p:txBody>
      </p:sp>
      <p:sp>
        <p:nvSpPr>
          <p:cNvPr id="18" name="文本占位符 31"/>
          <p:cNvSpPr>
            <a:spLocks noGrp="1"/>
          </p:cNvSpPr>
          <p:nvPr>
            <p:ph type="body" sz="quarter" idx="11" hasCustomPrompt="1"/>
          </p:nvPr>
        </p:nvSpPr>
        <p:spPr>
          <a:xfrm>
            <a:off x="1085790" y="2370877"/>
            <a:ext cx="3511299" cy="473075"/>
          </a:xfrm>
        </p:spPr>
        <p:txBody>
          <a:bodyPr>
            <a:normAutofit/>
          </a:bodyPr>
          <a:lstStyle>
            <a:lvl1pPr marL="0" indent="0" algn="r">
              <a:buNone/>
              <a:defRPr sz="1600" b="1">
                <a:latin typeface="Microsoft YaHei" charset="-122"/>
                <a:ea typeface="Microsoft YaHei" charset="-122"/>
                <a:cs typeface="Microsoft YaHei" charset="-122"/>
              </a:defRPr>
            </a:lvl1pPr>
            <a:lvl2pPr marL="457200" indent="0">
              <a:buNone/>
              <a:defRPr/>
            </a:lvl2pPr>
            <a:lvl3pPr marL="914400" indent="0">
              <a:buNone/>
              <a:defRPr/>
            </a:lvl3pPr>
            <a:lvl4pPr marL="1371600" indent="0">
              <a:buNone/>
              <a:defRPr/>
            </a:lvl4pPr>
            <a:lvl5pPr marL="1828800" indent="0">
              <a:buNone/>
              <a:defRPr/>
            </a:lvl5pPr>
          </a:lstStyle>
          <a:p>
            <a:pPr lvl="0"/>
            <a:r>
              <a:rPr kumimoji="1" lang="zh-CN" altLang="en-US" dirty="0"/>
              <a:t>请输入您需要的文字</a:t>
            </a:r>
          </a:p>
        </p:txBody>
      </p:sp>
      <p:sp>
        <p:nvSpPr>
          <p:cNvPr id="19" name="文本占位符 34"/>
          <p:cNvSpPr>
            <a:spLocks noGrp="1"/>
          </p:cNvSpPr>
          <p:nvPr>
            <p:ph type="body" sz="quarter" idx="12" hasCustomPrompt="1"/>
          </p:nvPr>
        </p:nvSpPr>
        <p:spPr>
          <a:xfrm>
            <a:off x="928253" y="2702050"/>
            <a:ext cx="3663950" cy="1338934"/>
          </a:xfrm>
        </p:spPr>
        <p:txBody>
          <a:bodyPr>
            <a:normAutofit/>
          </a:bodyPr>
          <a:lstStyle>
            <a:lvl1pPr marL="0" indent="0" algn="r">
              <a:lnSpc>
                <a:spcPct val="150000"/>
              </a:lnSpc>
              <a:buNone/>
              <a:defRPr sz="1400">
                <a:latin typeface="Microsoft YaHei" charset="-122"/>
                <a:ea typeface="Microsoft YaHei" charset="-122"/>
                <a:cs typeface="Microsoft YaHei" charset="-122"/>
              </a:defRPr>
            </a:lvl1pPr>
            <a:lvl2pPr marL="457200" indent="0">
              <a:buNone/>
              <a:defRPr/>
            </a:lvl2pPr>
            <a:lvl3pPr marL="914400" indent="0">
              <a:buNone/>
              <a:defRPr/>
            </a:lvl3pPr>
            <a:lvl4pPr marL="1371600" indent="0">
              <a:buNone/>
              <a:defRPr/>
            </a:lvl4pPr>
            <a:lvl5pPr marL="1828800" indent="0">
              <a:buNone/>
              <a:defRPr/>
            </a:lvl5pPr>
          </a:lstStyle>
          <a:p>
            <a:pPr lvl="0"/>
            <a:r>
              <a:rPr kumimoji="1" lang="zh-CN" altLang="en-US" dirty="0"/>
              <a:t>请输入您需要的文字请输入您需要的文字请输入您需要的文字请输入您需要的文字</a:t>
            </a:r>
          </a:p>
        </p:txBody>
      </p:sp>
      <p:sp>
        <p:nvSpPr>
          <p:cNvPr id="20" name="文本占位符 31"/>
          <p:cNvSpPr>
            <a:spLocks noGrp="1"/>
          </p:cNvSpPr>
          <p:nvPr>
            <p:ph type="body" sz="quarter" idx="13" hasCustomPrompt="1"/>
          </p:nvPr>
        </p:nvSpPr>
        <p:spPr>
          <a:xfrm>
            <a:off x="1085790" y="4035512"/>
            <a:ext cx="3511299" cy="473075"/>
          </a:xfrm>
        </p:spPr>
        <p:txBody>
          <a:bodyPr>
            <a:normAutofit/>
          </a:bodyPr>
          <a:lstStyle>
            <a:lvl1pPr marL="0" indent="0" algn="r">
              <a:buNone/>
              <a:defRPr sz="1600" b="1">
                <a:latin typeface="Microsoft YaHei" charset="-122"/>
                <a:ea typeface="Microsoft YaHei" charset="-122"/>
                <a:cs typeface="Microsoft YaHei" charset="-122"/>
              </a:defRPr>
            </a:lvl1pPr>
            <a:lvl2pPr marL="457200" indent="0">
              <a:buNone/>
              <a:defRPr/>
            </a:lvl2pPr>
            <a:lvl3pPr marL="914400" indent="0">
              <a:buNone/>
              <a:defRPr/>
            </a:lvl3pPr>
            <a:lvl4pPr marL="1371600" indent="0">
              <a:buNone/>
              <a:defRPr/>
            </a:lvl4pPr>
            <a:lvl5pPr marL="1828800" indent="0">
              <a:buNone/>
              <a:defRPr/>
            </a:lvl5pPr>
          </a:lstStyle>
          <a:p>
            <a:pPr lvl="0"/>
            <a:r>
              <a:rPr kumimoji="1" lang="zh-CN" altLang="en-US" dirty="0"/>
              <a:t>请输入您需要的文字</a:t>
            </a:r>
          </a:p>
        </p:txBody>
      </p:sp>
      <p:sp>
        <p:nvSpPr>
          <p:cNvPr id="21" name="文本占位符 34"/>
          <p:cNvSpPr>
            <a:spLocks noGrp="1"/>
          </p:cNvSpPr>
          <p:nvPr>
            <p:ph type="body" sz="quarter" idx="14" hasCustomPrompt="1"/>
          </p:nvPr>
        </p:nvSpPr>
        <p:spPr>
          <a:xfrm>
            <a:off x="925521" y="4365722"/>
            <a:ext cx="3663950" cy="1338934"/>
          </a:xfrm>
        </p:spPr>
        <p:txBody>
          <a:bodyPr>
            <a:normAutofit/>
          </a:bodyPr>
          <a:lstStyle>
            <a:lvl1pPr marL="0" indent="0" algn="r">
              <a:lnSpc>
                <a:spcPct val="150000"/>
              </a:lnSpc>
              <a:buNone/>
              <a:defRPr sz="1400">
                <a:latin typeface="Microsoft YaHei" charset="-122"/>
                <a:ea typeface="Microsoft YaHei" charset="-122"/>
                <a:cs typeface="Microsoft YaHei" charset="-122"/>
              </a:defRPr>
            </a:lvl1pPr>
            <a:lvl2pPr marL="457200" indent="0">
              <a:buNone/>
              <a:defRPr/>
            </a:lvl2pPr>
            <a:lvl3pPr marL="914400" indent="0">
              <a:buNone/>
              <a:defRPr/>
            </a:lvl3pPr>
            <a:lvl4pPr marL="1371600" indent="0">
              <a:buNone/>
              <a:defRPr/>
            </a:lvl4pPr>
            <a:lvl5pPr marL="1828800" indent="0">
              <a:buNone/>
              <a:defRPr/>
            </a:lvl5pPr>
          </a:lstStyle>
          <a:p>
            <a:pPr lvl="0"/>
            <a:r>
              <a:rPr kumimoji="1" lang="zh-CN" altLang="en-US" dirty="0"/>
              <a:t>请输入您需要的文字请输入您需要的文字请输入您需要的文字请输入您需要的文字</a:t>
            </a:r>
          </a:p>
        </p:txBody>
      </p:sp>
      <p:sp>
        <p:nvSpPr>
          <p:cNvPr id="22" name="文本占位符 31"/>
          <p:cNvSpPr>
            <a:spLocks noGrp="1"/>
          </p:cNvSpPr>
          <p:nvPr>
            <p:ph type="body" sz="quarter" idx="15" hasCustomPrompt="1"/>
          </p:nvPr>
        </p:nvSpPr>
        <p:spPr>
          <a:xfrm>
            <a:off x="7599797" y="2360112"/>
            <a:ext cx="3511299" cy="473075"/>
          </a:xfrm>
        </p:spPr>
        <p:txBody>
          <a:bodyPr>
            <a:normAutofit/>
          </a:bodyPr>
          <a:lstStyle>
            <a:lvl1pPr marL="0" indent="0" algn="l">
              <a:buNone/>
              <a:defRPr sz="1600" b="1">
                <a:latin typeface="Microsoft YaHei" charset="-122"/>
                <a:ea typeface="Microsoft YaHei" charset="-122"/>
                <a:cs typeface="Microsoft YaHei" charset="-122"/>
              </a:defRPr>
            </a:lvl1pPr>
            <a:lvl2pPr marL="457200" indent="0">
              <a:buNone/>
              <a:defRPr/>
            </a:lvl2pPr>
            <a:lvl3pPr marL="914400" indent="0">
              <a:buNone/>
              <a:defRPr/>
            </a:lvl3pPr>
            <a:lvl4pPr marL="1371600" indent="0">
              <a:buNone/>
              <a:defRPr/>
            </a:lvl4pPr>
            <a:lvl5pPr marL="1828800" indent="0">
              <a:buNone/>
              <a:defRPr/>
            </a:lvl5pPr>
          </a:lstStyle>
          <a:p>
            <a:pPr lvl="0"/>
            <a:r>
              <a:rPr kumimoji="1" lang="zh-CN" altLang="en-US" dirty="0"/>
              <a:t>请输入您需要的文字</a:t>
            </a:r>
          </a:p>
        </p:txBody>
      </p:sp>
      <p:sp>
        <p:nvSpPr>
          <p:cNvPr id="23" name="文本占位符 34"/>
          <p:cNvSpPr>
            <a:spLocks noGrp="1"/>
          </p:cNvSpPr>
          <p:nvPr>
            <p:ph type="body" sz="quarter" idx="16" hasCustomPrompt="1"/>
          </p:nvPr>
        </p:nvSpPr>
        <p:spPr>
          <a:xfrm>
            <a:off x="7599796" y="2680272"/>
            <a:ext cx="3663950" cy="1338934"/>
          </a:xfrm>
        </p:spPr>
        <p:txBody>
          <a:bodyPr>
            <a:normAutofit/>
          </a:bodyPr>
          <a:lstStyle>
            <a:lvl1pPr marL="0" indent="0" algn="l">
              <a:lnSpc>
                <a:spcPct val="150000"/>
              </a:lnSpc>
              <a:buNone/>
              <a:defRPr sz="1400">
                <a:latin typeface="Microsoft YaHei" charset="-122"/>
                <a:ea typeface="Microsoft YaHei" charset="-122"/>
                <a:cs typeface="Microsoft YaHei" charset="-122"/>
              </a:defRPr>
            </a:lvl1pPr>
            <a:lvl2pPr marL="457200" indent="0">
              <a:buNone/>
              <a:defRPr/>
            </a:lvl2pPr>
            <a:lvl3pPr marL="914400" indent="0">
              <a:buNone/>
              <a:defRPr/>
            </a:lvl3pPr>
            <a:lvl4pPr marL="1371600" indent="0">
              <a:buNone/>
              <a:defRPr/>
            </a:lvl4pPr>
            <a:lvl5pPr marL="1828800" indent="0">
              <a:buNone/>
              <a:defRPr/>
            </a:lvl5pPr>
          </a:lstStyle>
          <a:p>
            <a:pPr lvl="0"/>
            <a:r>
              <a:rPr kumimoji="1" lang="zh-CN" altLang="en-US" dirty="0"/>
              <a:t>请输入您需要的文字请输入您需要的文字请输入您需要的文字请输入您需要的文字</a:t>
            </a:r>
          </a:p>
        </p:txBody>
      </p:sp>
      <p:sp>
        <p:nvSpPr>
          <p:cNvPr id="24" name="文本占位符 31"/>
          <p:cNvSpPr>
            <a:spLocks noGrp="1"/>
          </p:cNvSpPr>
          <p:nvPr>
            <p:ph type="body" sz="quarter" idx="17" hasCustomPrompt="1"/>
          </p:nvPr>
        </p:nvSpPr>
        <p:spPr>
          <a:xfrm>
            <a:off x="7599796" y="4043492"/>
            <a:ext cx="3511299" cy="473075"/>
          </a:xfrm>
        </p:spPr>
        <p:txBody>
          <a:bodyPr>
            <a:normAutofit/>
          </a:bodyPr>
          <a:lstStyle>
            <a:lvl1pPr marL="0" indent="0" algn="l">
              <a:buNone/>
              <a:defRPr sz="1600" b="1">
                <a:latin typeface="Microsoft YaHei" charset="-122"/>
                <a:ea typeface="Microsoft YaHei" charset="-122"/>
                <a:cs typeface="Microsoft YaHei" charset="-122"/>
              </a:defRPr>
            </a:lvl1pPr>
            <a:lvl2pPr marL="457200" indent="0">
              <a:buNone/>
              <a:defRPr/>
            </a:lvl2pPr>
            <a:lvl3pPr marL="914400" indent="0">
              <a:buNone/>
              <a:defRPr/>
            </a:lvl3pPr>
            <a:lvl4pPr marL="1371600" indent="0">
              <a:buNone/>
              <a:defRPr/>
            </a:lvl4pPr>
            <a:lvl5pPr marL="1828800" indent="0">
              <a:buNone/>
              <a:defRPr/>
            </a:lvl5pPr>
          </a:lstStyle>
          <a:p>
            <a:pPr lvl="0"/>
            <a:r>
              <a:rPr kumimoji="1" lang="zh-CN" altLang="en-US" dirty="0"/>
              <a:t>请输入您需要的文字</a:t>
            </a:r>
          </a:p>
        </p:txBody>
      </p:sp>
      <p:sp>
        <p:nvSpPr>
          <p:cNvPr id="25" name="文本占位符 34"/>
          <p:cNvSpPr>
            <a:spLocks noGrp="1"/>
          </p:cNvSpPr>
          <p:nvPr>
            <p:ph type="body" sz="quarter" idx="18" hasCustomPrompt="1"/>
          </p:nvPr>
        </p:nvSpPr>
        <p:spPr>
          <a:xfrm>
            <a:off x="7607416" y="4371601"/>
            <a:ext cx="3663950" cy="1338934"/>
          </a:xfrm>
        </p:spPr>
        <p:txBody>
          <a:bodyPr>
            <a:normAutofit/>
          </a:bodyPr>
          <a:lstStyle>
            <a:lvl1pPr marL="0" indent="0" algn="l">
              <a:lnSpc>
                <a:spcPct val="150000"/>
              </a:lnSpc>
              <a:buNone/>
              <a:defRPr sz="1400">
                <a:latin typeface="Microsoft YaHei" charset="-122"/>
                <a:ea typeface="Microsoft YaHei" charset="-122"/>
                <a:cs typeface="Microsoft YaHei" charset="-122"/>
              </a:defRPr>
            </a:lvl1pPr>
            <a:lvl2pPr marL="457200" indent="0">
              <a:buNone/>
              <a:defRPr/>
            </a:lvl2pPr>
            <a:lvl3pPr marL="914400" indent="0">
              <a:buNone/>
              <a:defRPr/>
            </a:lvl3pPr>
            <a:lvl4pPr marL="1371600" indent="0">
              <a:buNone/>
              <a:defRPr/>
            </a:lvl4pPr>
            <a:lvl5pPr marL="1828800" indent="0">
              <a:buNone/>
              <a:defRPr/>
            </a:lvl5pPr>
          </a:lstStyle>
          <a:p>
            <a:pPr lvl="0"/>
            <a:r>
              <a:rPr kumimoji="1" lang="zh-CN" altLang="en-US" dirty="0"/>
              <a:t>请输入您需要的文字请输入您需要的文字请输入您需要的文字请输入您需要的文字</a:t>
            </a:r>
          </a:p>
        </p:txBody>
      </p:sp>
      <p:pic>
        <p:nvPicPr>
          <p:cNvPr id="26" name="图片 2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578151" y="538430"/>
            <a:ext cx="1806075" cy="623467"/>
          </a:xfrm>
          <a:prstGeom prst="rect">
            <a:avLst/>
          </a:prstGeom>
        </p:spPr>
      </p:pic>
      <p:sp>
        <p:nvSpPr>
          <p:cNvPr id="27" name="图片占位符 39"/>
          <p:cNvSpPr>
            <a:spLocks noGrp="1"/>
          </p:cNvSpPr>
          <p:nvPr>
            <p:ph type="pic" sz="quarter" idx="21" hasCustomPrompt="1"/>
          </p:nvPr>
        </p:nvSpPr>
        <p:spPr>
          <a:xfrm>
            <a:off x="4866404" y="2686370"/>
            <a:ext cx="686578" cy="562300"/>
          </a:xfrm>
        </p:spPr>
        <p:txBody>
          <a:bodyPr>
            <a:noAutofit/>
          </a:bodyPr>
          <a:lstStyle>
            <a:lvl1pPr marL="0" indent="0">
              <a:buNone/>
              <a:defRPr sz="1600">
                <a:solidFill>
                  <a:srgbClr val="FFFFFF"/>
                </a:solidFill>
              </a:defRPr>
            </a:lvl1pPr>
          </a:lstStyle>
          <a:p>
            <a:r>
              <a:rPr kumimoji="1" lang="zh-CN" altLang="en-US" dirty="0"/>
              <a:t>图标</a:t>
            </a:r>
          </a:p>
        </p:txBody>
      </p:sp>
      <p:sp>
        <p:nvSpPr>
          <p:cNvPr id="28" name="图片占位符 39"/>
          <p:cNvSpPr>
            <a:spLocks noGrp="1"/>
          </p:cNvSpPr>
          <p:nvPr>
            <p:ph type="pic" sz="quarter" idx="22" hasCustomPrompt="1"/>
          </p:nvPr>
        </p:nvSpPr>
        <p:spPr>
          <a:xfrm>
            <a:off x="4866404" y="4365722"/>
            <a:ext cx="686578" cy="562300"/>
          </a:xfrm>
        </p:spPr>
        <p:txBody>
          <a:bodyPr>
            <a:noAutofit/>
          </a:bodyPr>
          <a:lstStyle>
            <a:lvl1pPr marL="0" indent="0">
              <a:buNone/>
              <a:defRPr sz="1600">
                <a:solidFill>
                  <a:srgbClr val="FFFFFF"/>
                </a:solidFill>
              </a:defRPr>
            </a:lvl1pPr>
          </a:lstStyle>
          <a:p>
            <a:r>
              <a:rPr kumimoji="1" lang="zh-CN" altLang="en-US" dirty="0"/>
              <a:t>图标</a:t>
            </a:r>
          </a:p>
        </p:txBody>
      </p:sp>
      <p:sp>
        <p:nvSpPr>
          <p:cNvPr id="29" name="图片占位符 39"/>
          <p:cNvSpPr>
            <a:spLocks noGrp="1"/>
          </p:cNvSpPr>
          <p:nvPr>
            <p:ph type="pic" sz="quarter" idx="23" hasCustomPrompt="1"/>
          </p:nvPr>
        </p:nvSpPr>
        <p:spPr>
          <a:xfrm>
            <a:off x="6658052" y="4365722"/>
            <a:ext cx="686578" cy="562300"/>
          </a:xfrm>
        </p:spPr>
        <p:txBody>
          <a:bodyPr>
            <a:noAutofit/>
          </a:bodyPr>
          <a:lstStyle>
            <a:lvl1pPr marL="0" indent="0">
              <a:buNone/>
              <a:defRPr sz="1600">
                <a:solidFill>
                  <a:srgbClr val="FFFFFF"/>
                </a:solidFill>
              </a:defRPr>
            </a:lvl1pPr>
          </a:lstStyle>
          <a:p>
            <a:r>
              <a:rPr kumimoji="1" lang="zh-CN" altLang="en-US" dirty="0"/>
              <a:t>图标</a:t>
            </a:r>
          </a:p>
        </p:txBody>
      </p:sp>
      <p:sp>
        <p:nvSpPr>
          <p:cNvPr id="31" name="图片占位符 39"/>
          <p:cNvSpPr>
            <a:spLocks noGrp="1"/>
          </p:cNvSpPr>
          <p:nvPr>
            <p:ph type="pic" sz="quarter" idx="24" hasCustomPrompt="1"/>
          </p:nvPr>
        </p:nvSpPr>
        <p:spPr>
          <a:xfrm>
            <a:off x="6658052" y="2686370"/>
            <a:ext cx="686578" cy="562300"/>
          </a:xfrm>
        </p:spPr>
        <p:txBody>
          <a:bodyPr>
            <a:noAutofit/>
          </a:bodyPr>
          <a:lstStyle>
            <a:lvl1pPr marL="0" indent="0">
              <a:buNone/>
              <a:defRPr sz="1600">
                <a:solidFill>
                  <a:srgbClr val="FFFFFF"/>
                </a:solidFill>
              </a:defRPr>
            </a:lvl1pPr>
          </a:lstStyle>
          <a:p>
            <a:r>
              <a:rPr kumimoji="1" lang="zh-CN" altLang="en-US" dirty="0"/>
              <a:t>图标</a:t>
            </a: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1_自定义版式">
    <p:spTree>
      <p:nvGrpSpPr>
        <p:cNvPr id="1" name=""/>
        <p:cNvGrpSpPr/>
        <p:nvPr/>
      </p:nvGrpSpPr>
      <p:grpSpPr>
        <a:xfrm>
          <a:off x="0" y="0"/>
          <a:ext cx="0" cy="0"/>
          <a:chOff x="0" y="0"/>
          <a:chExt cx="0" cy="0"/>
        </a:xfrm>
      </p:grpSpPr>
      <p:pic>
        <p:nvPicPr>
          <p:cNvPr id="6" name="图片 5"/>
          <p:cNvPicPr>
            <a:picLocks noChangeAspect="1"/>
          </p:cNvPicPr>
          <p:nvPr userDrawn="1"/>
        </p:nvPicPr>
        <p:blipFill rotWithShape="1">
          <a:blip r:embed="rId2">
            <a:extLst>
              <a:ext uri="{28A0092B-C50C-407E-A947-70E740481C1C}">
                <a14:useLocalDpi xmlns:a14="http://schemas.microsoft.com/office/drawing/2010/main" val="0"/>
              </a:ext>
            </a:extLst>
          </a:blip>
          <a:srcRect l="26112" r="27273"/>
          <a:stretch>
            <a:fillRect/>
          </a:stretch>
        </p:blipFill>
        <p:spPr>
          <a:xfrm>
            <a:off x="0" y="-45872"/>
            <a:ext cx="12242800" cy="7003627"/>
          </a:xfrm>
          <a:prstGeom prst="rect">
            <a:avLst/>
          </a:prstGeom>
        </p:spPr>
      </p:pic>
      <p:cxnSp>
        <p:nvCxnSpPr>
          <p:cNvPr id="7" name="直线连接符 6"/>
          <p:cNvCxnSpPr/>
          <p:nvPr userDrawn="1"/>
        </p:nvCxnSpPr>
        <p:spPr>
          <a:xfrm flipH="1" flipV="1">
            <a:off x="2687328" y="3042743"/>
            <a:ext cx="2546016" cy="1141028"/>
          </a:xfrm>
          <a:prstGeom prst="line">
            <a:avLst/>
          </a:prstGeom>
          <a:ln w="254000">
            <a:solidFill>
              <a:srgbClr val="607695">
                <a:alpha val="58000"/>
              </a:srgbClr>
            </a:solidFill>
          </a:ln>
        </p:spPr>
        <p:style>
          <a:lnRef idx="1">
            <a:schemeClr val="accent1"/>
          </a:lnRef>
          <a:fillRef idx="0">
            <a:schemeClr val="accent1"/>
          </a:fillRef>
          <a:effectRef idx="0">
            <a:schemeClr val="accent1"/>
          </a:effectRef>
          <a:fontRef idx="minor">
            <a:schemeClr val="tx1"/>
          </a:fontRef>
        </p:style>
      </p:cxnSp>
      <p:cxnSp>
        <p:nvCxnSpPr>
          <p:cNvPr id="8" name="直线连接符 7"/>
          <p:cNvCxnSpPr/>
          <p:nvPr userDrawn="1"/>
        </p:nvCxnSpPr>
        <p:spPr>
          <a:xfrm flipH="1" flipV="1">
            <a:off x="7621569" y="3042743"/>
            <a:ext cx="2546016" cy="1141028"/>
          </a:xfrm>
          <a:prstGeom prst="line">
            <a:avLst/>
          </a:prstGeom>
          <a:ln w="254000">
            <a:solidFill>
              <a:srgbClr val="607695">
                <a:alpha val="58000"/>
              </a:srgbClr>
            </a:solidFill>
          </a:ln>
        </p:spPr>
        <p:style>
          <a:lnRef idx="1">
            <a:schemeClr val="accent1"/>
          </a:lnRef>
          <a:fillRef idx="0">
            <a:schemeClr val="accent1"/>
          </a:fillRef>
          <a:effectRef idx="0">
            <a:schemeClr val="accent1"/>
          </a:effectRef>
          <a:fontRef idx="minor">
            <a:schemeClr val="tx1"/>
          </a:fontRef>
        </p:style>
      </p:cxnSp>
      <p:cxnSp>
        <p:nvCxnSpPr>
          <p:cNvPr id="9" name="直线连接符 8"/>
          <p:cNvCxnSpPr/>
          <p:nvPr userDrawn="1"/>
        </p:nvCxnSpPr>
        <p:spPr>
          <a:xfrm flipV="1">
            <a:off x="5105508" y="3042743"/>
            <a:ext cx="2546016" cy="1141028"/>
          </a:xfrm>
          <a:prstGeom prst="line">
            <a:avLst/>
          </a:prstGeom>
          <a:ln w="254000">
            <a:solidFill>
              <a:srgbClr val="607695">
                <a:alpha val="58000"/>
              </a:srgbClr>
            </a:solidFill>
          </a:ln>
        </p:spPr>
        <p:style>
          <a:lnRef idx="1">
            <a:schemeClr val="accent1"/>
          </a:lnRef>
          <a:fillRef idx="0">
            <a:schemeClr val="accent1"/>
          </a:fillRef>
          <a:effectRef idx="0">
            <a:schemeClr val="accent1"/>
          </a:effectRef>
          <a:fontRef idx="minor">
            <a:schemeClr val="tx1"/>
          </a:fontRef>
        </p:style>
      </p:cxnSp>
      <p:cxnSp>
        <p:nvCxnSpPr>
          <p:cNvPr id="10" name="直线连接符 16"/>
          <p:cNvCxnSpPr/>
          <p:nvPr userDrawn="1"/>
        </p:nvCxnSpPr>
        <p:spPr>
          <a:xfrm>
            <a:off x="2687328" y="3042743"/>
            <a:ext cx="0" cy="1455658"/>
          </a:xfrm>
          <a:prstGeom prst="line">
            <a:avLst/>
          </a:prstGeom>
          <a:ln w="19050">
            <a:solidFill>
              <a:srgbClr val="607695"/>
            </a:solidFill>
          </a:ln>
        </p:spPr>
        <p:style>
          <a:lnRef idx="1">
            <a:schemeClr val="accent1"/>
          </a:lnRef>
          <a:fillRef idx="0">
            <a:schemeClr val="accent1"/>
          </a:fillRef>
          <a:effectRef idx="0">
            <a:schemeClr val="accent1"/>
          </a:effectRef>
          <a:fontRef idx="minor">
            <a:schemeClr val="tx1"/>
          </a:fontRef>
        </p:style>
      </p:cxnSp>
      <p:sp>
        <p:nvSpPr>
          <p:cNvPr id="11" name="椭圆 11"/>
          <p:cNvSpPr>
            <a:spLocks noChangeArrowheads="1"/>
          </p:cNvSpPr>
          <p:nvPr userDrawn="1"/>
        </p:nvSpPr>
        <p:spPr bwMode="auto">
          <a:xfrm>
            <a:off x="2241712" y="2614974"/>
            <a:ext cx="891231" cy="876275"/>
          </a:xfrm>
          <a:prstGeom prst="ellipse">
            <a:avLst/>
          </a:prstGeom>
          <a:solidFill>
            <a:srgbClr val="184199"/>
          </a:solidFill>
          <a:ln>
            <a:noFill/>
          </a:ln>
        </p:spPr>
        <p:txBody>
          <a:bodyPr lIns="68580" tIns="34290" rIns="68580" bIns="34290" anchor="ctr"/>
          <a:lstStyle/>
          <a:p>
            <a:pPr algn="ctr"/>
            <a:endParaRPr lang="zh-CN" altLang="en-US">
              <a:solidFill>
                <a:srgbClr val="FFFFFF"/>
              </a:solidFill>
            </a:endParaRPr>
          </a:p>
        </p:txBody>
      </p:sp>
      <p:cxnSp>
        <p:nvCxnSpPr>
          <p:cNvPr id="12" name="直线连接符 18"/>
          <p:cNvCxnSpPr/>
          <p:nvPr userDrawn="1"/>
        </p:nvCxnSpPr>
        <p:spPr>
          <a:xfrm>
            <a:off x="7651524" y="3042743"/>
            <a:ext cx="0" cy="1455658"/>
          </a:xfrm>
          <a:prstGeom prst="line">
            <a:avLst/>
          </a:prstGeom>
          <a:ln w="19050">
            <a:solidFill>
              <a:srgbClr val="607695"/>
            </a:solidFill>
          </a:ln>
        </p:spPr>
        <p:style>
          <a:lnRef idx="1">
            <a:schemeClr val="accent1"/>
          </a:lnRef>
          <a:fillRef idx="0">
            <a:schemeClr val="accent1"/>
          </a:fillRef>
          <a:effectRef idx="0">
            <a:schemeClr val="accent1"/>
          </a:effectRef>
          <a:fontRef idx="minor">
            <a:schemeClr val="tx1"/>
          </a:fontRef>
        </p:style>
      </p:cxnSp>
      <p:sp>
        <p:nvSpPr>
          <p:cNvPr id="13" name="椭圆 11"/>
          <p:cNvSpPr>
            <a:spLocks noChangeArrowheads="1"/>
          </p:cNvSpPr>
          <p:nvPr userDrawn="1"/>
        </p:nvSpPr>
        <p:spPr bwMode="auto">
          <a:xfrm>
            <a:off x="7211912" y="2614974"/>
            <a:ext cx="891231" cy="876275"/>
          </a:xfrm>
          <a:prstGeom prst="ellipse">
            <a:avLst/>
          </a:prstGeom>
          <a:solidFill>
            <a:srgbClr val="184199"/>
          </a:solidFill>
          <a:ln>
            <a:noFill/>
          </a:ln>
        </p:spPr>
        <p:txBody>
          <a:bodyPr lIns="68580" tIns="34290" rIns="68580" bIns="34290" anchor="ctr"/>
          <a:lstStyle/>
          <a:p>
            <a:pPr algn="ctr"/>
            <a:endParaRPr lang="zh-CN" altLang="en-US">
              <a:solidFill>
                <a:srgbClr val="FFFFFF"/>
              </a:solidFill>
            </a:endParaRPr>
          </a:p>
        </p:txBody>
      </p:sp>
      <p:cxnSp>
        <p:nvCxnSpPr>
          <p:cNvPr id="14" name="直线连接符 20"/>
          <p:cNvCxnSpPr/>
          <p:nvPr userDrawn="1"/>
        </p:nvCxnSpPr>
        <p:spPr>
          <a:xfrm>
            <a:off x="5172427" y="2728113"/>
            <a:ext cx="0" cy="1455658"/>
          </a:xfrm>
          <a:prstGeom prst="line">
            <a:avLst/>
          </a:prstGeom>
          <a:ln w="19050">
            <a:solidFill>
              <a:srgbClr val="607695"/>
            </a:solidFill>
          </a:ln>
        </p:spPr>
        <p:style>
          <a:lnRef idx="1">
            <a:schemeClr val="accent1"/>
          </a:lnRef>
          <a:fillRef idx="0">
            <a:schemeClr val="accent1"/>
          </a:fillRef>
          <a:effectRef idx="0">
            <a:schemeClr val="accent1"/>
          </a:effectRef>
          <a:fontRef idx="minor">
            <a:schemeClr val="tx1"/>
          </a:fontRef>
        </p:style>
      </p:cxnSp>
      <p:cxnSp>
        <p:nvCxnSpPr>
          <p:cNvPr id="15" name="直线连接符 21"/>
          <p:cNvCxnSpPr/>
          <p:nvPr userDrawn="1"/>
        </p:nvCxnSpPr>
        <p:spPr>
          <a:xfrm>
            <a:off x="10136623" y="2728113"/>
            <a:ext cx="0" cy="1455658"/>
          </a:xfrm>
          <a:prstGeom prst="line">
            <a:avLst/>
          </a:prstGeom>
          <a:ln w="19050">
            <a:solidFill>
              <a:srgbClr val="607695"/>
            </a:solidFill>
          </a:ln>
        </p:spPr>
        <p:style>
          <a:lnRef idx="1">
            <a:schemeClr val="accent1"/>
          </a:lnRef>
          <a:fillRef idx="0">
            <a:schemeClr val="accent1"/>
          </a:fillRef>
          <a:effectRef idx="0">
            <a:schemeClr val="accent1"/>
          </a:effectRef>
          <a:fontRef idx="minor">
            <a:schemeClr val="tx1"/>
          </a:fontRef>
        </p:style>
      </p:cxnSp>
      <p:sp>
        <p:nvSpPr>
          <p:cNvPr id="16" name="椭圆 15"/>
          <p:cNvSpPr>
            <a:spLocks noChangeArrowheads="1"/>
          </p:cNvSpPr>
          <p:nvPr userDrawn="1"/>
        </p:nvSpPr>
        <p:spPr bwMode="auto">
          <a:xfrm>
            <a:off x="4726812" y="3762351"/>
            <a:ext cx="891231" cy="876275"/>
          </a:xfrm>
          <a:prstGeom prst="ellipse">
            <a:avLst/>
          </a:prstGeom>
          <a:solidFill>
            <a:srgbClr val="184199"/>
          </a:solidFill>
          <a:ln>
            <a:noFill/>
          </a:ln>
        </p:spPr>
        <p:txBody>
          <a:bodyPr lIns="68580" tIns="34290" rIns="68580" bIns="34290" anchor="ctr"/>
          <a:lstStyle/>
          <a:p>
            <a:pPr algn="ctr"/>
            <a:endParaRPr lang="zh-CN" altLang="en-US">
              <a:solidFill>
                <a:srgbClr val="FFFFFF"/>
              </a:solidFill>
            </a:endParaRPr>
          </a:p>
        </p:txBody>
      </p:sp>
      <p:sp>
        <p:nvSpPr>
          <p:cNvPr id="17" name="椭圆 16"/>
          <p:cNvSpPr>
            <a:spLocks noChangeArrowheads="1"/>
          </p:cNvSpPr>
          <p:nvPr userDrawn="1"/>
        </p:nvSpPr>
        <p:spPr bwMode="auto">
          <a:xfrm>
            <a:off x="9697012" y="3762351"/>
            <a:ext cx="891231" cy="876275"/>
          </a:xfrm>
          <a:prstGeom prst="ellipse">
            <a:avLst/>
          </a:prstGeom>
          <a:solidFill>
            <a:srgbClr val="184199"/>
          </a:solidFill>
          <a:ln>
            <a:noFill/>
          </a:ln>
        </p:spPr>
        <p:txBody>
          <a:bodyPr lIns="68580" tIns="34290" rIns="68580" bIns="34290" anchor="ctr"/>
          <a:lstStyle/>
          <a:p>
            <a:pPr algn="ctr"/>
            <a:endParaRPr lang="zh-CN" altLang="en-US">
              <a:solidFill>
                <a:srgbClr val="FFFFFF"/>
              </a:solidFill>
            </a:endParaRPr>
          </a:p>
        </p:txBody>
      </p:sp>
      <p:sp>
        <p:nvSpPr>
          <p:cNvPr id="23" name="文本占位符 104"/>
          <p:cNvSpPr>
            <a:spLocks noGrp="1"/>
          </p:cNvSpPr>
          <p:nvPr>
            <p:ph type="body" sz="quarter" idx="10" hasCustomPrompt="1"/>
          </p:nvPr>
        </p:nvSpPr>
        <p:spPr>
          <a:xfrm>
            <a:off x="1058787" y="1176320"/>
            <a:ext cx="3195203" cy="461963"/>
          </a:xfrm>
        </p:spPr>
        <p:txBody>
          <a:bodyPr>
            <a:normAutofit/>
          </a:bodyPr>
          <a:lstStyle>
            <a:lvl1pPr marL="0" indent="0">
              <a:buNone/>
              <a:defRPr sz="2600" b="1">
                <a:solidFill>
                  <a:srgbClr val="1B4497"/>
                </a:solidFill>
                <a:latin typeface="Microsoft YaHei" charset="-122"/>
                <a:ea typeface="Microsoft YaHei" charset="-122"/>
                <a:cs typeface="Microsoft YaHei" charset="-122"/>
              </a:defRPr>
            </a:lvl1pPr>
            <a:lvl2pPr marL="457200" indent="0">
              <a:buNone/>
              <a:defRPr/>
            </a:lvl2pPr>
            <a:lvl3pPr marL="914400" indent="0">
              <a:buNone/>
              <a:defRPr/>
            </a:lvl3pPr>
            <a:lvl4pPr marL="1371600" indent="0">
              <a:buNone/>
              <a:defRPr/>
            </a:lvl4pPr>
            <a:lvl5pPr marL="1828800" indent="0">
              <a:buNone/>
              <a:defRPr/>
            </a:lvl5pPr>
          </a:lstStyle>
          <a:p>
            <a:pPr lvl="0"/>
            <a:r>
              <a:rPr kumimoji="1" lang="zh-CN" altLang="en-US" dirty="0"/>
              <a:t>请输入标题文字</a:t>
            </a:r>
          </a:p>
        </p:txBody>
      </p:sp>
      <p:sp>
        <p:nvSpPr>
          <p:cNvPr id="24" name="文本占位符 107"/>
          <p:cNvSpPr>
            <a:spLocks noGrp="1"/>
          </p:cNvSpPr>
          <p:nvPr>
            <p:ph type="body" sz="quarter" idx="11" hasCustomPrompt="1"/>
          </p:nvPr>
        </p:nvSpPr>
        <p:spPr>
          <a:xfrm>
            <a:off x="1520331" y="4933049"/>
            <a:ext cx="2233613" cy="317500"/>
          </a:xfrm>
        </p:spPr>
        <p:txBody>
          <a:bodyPr>
            <a:normAutofit/>
          </a:bodyPr>
          <a:lstStyle>
            <a:lvl1pPr marL="0" indent="0" algn="ctr">
              <a:buNone/>
              <a:defRPr sz="1600" b="1">
                <a:latin typeface="Microsoft YaHei" charset="-122"/>
                <a:ea typeface="Microsoft YaHei" charset="-122"/>
                <a:cs typeface="Microsoft YaHei" charset="-122"/>
              </a:defRPr>
            </a:lvl1pPr>
          </a:lstStyle>
          <a:p>
            <a:pPr lvl="0"/>
            <a:r>
              <a:rPr kumimoji="1" lang="zh-CN" altLang="en-US" dirty="0"/>
              <a:t>请输入您需要的文字</a:t>
            </a:r>
          </a:p>
        </p:txBody>
      </p:sp>
      <p:sp>
        <p:nvSpPr>
          <p:cNvPr id="25" name="文本占位符 113"/>
          <p:cNvSpPr>
            <a:spLocks noGrp="1"/>
          </p:cNvSpPr>
          <p:nvPr>
            <p:ph type="body" sz="quarter" idx="12" hasCustomPrompt="1"/>
          </p:nvPr>
        </p:nvSpPr>
        <p:spPr>
          <a:xfrm>
            <a:off x="1433700" y="5247679"/>
            <a:ext cx="2416494" cy="784225"/>
          </a:xfrm>
        </p:spPr>
        <p:txBody>
          <a:bodyPr>
            <a:normAutofit/>
          </a:bodyPr>
          <a:lstStyle>
            <a:lvl1pPr marL="0" indent="0" algn="ctr">
              <a:lnSpc>
                <a:spcPct val="150000"/>
              </a:lnSpc>
              <a:buNone/>
              <a:defRPr sz="1400">
                <a:latin typeface="Microsoft YaHei" charset="-122"/>
                <a:ea typeface="Microsoft YaHei" charset="-122"/>
                <a:cs typeface="Microsoft YaHei" charset="-122"/>
              </a:defRPr>
            </a:lvl1pPr>
            <a:lvl2pPr marL="457200" indent="0">
              <a:buNone/>
              <a:defRPr/>
            </a:lvl2pPr>
            <a:lvl3pPr marL="914400" indent="0">
              <a:buNone/>
              <a:defRPr/>
            </a:lvl3pPr>
            <a:lvl4pPr marL="1371600" indent="0">
              <a:buNone/>
              <a:defRPr/>
            </a:lvl4pPr>
            <a:lvl5pPr marL="1828800" indent="0">
              <a:buNone/>
              <a:defRPr/>
            </a:lvl5pPr>
          </a:lstStyle>
          <a:p>
            <a:pPr lvl="0"/>
            <a:r>
              <a:rPr kumimoji="1" lang="zh-CN" altLang="en-US" dirty="0"/>
              <a:t>请输入您需要的文字请输入您需要的文字</a:t>
            </a:r>
          </a:p>
        </p:txBody>
      </p:sp>
      <p:sp>
        <p:nvSpPr>
          <p:cNvPr id="26" name="文本占位符 107"/>
          <p:cNvSpPr>
            <a:spLocks noGrp="1"/>
          </p:cNvSpPr>
          <p:nvPr>
            <p:ph type="body" sz="quarter" idx="13" hasCustomPrompt="1"/>
          </p:nvPr>
        </p:nvSpPr>
        <p:spPr>
          <a:xfrm>
            <a:off x="4104856" y="1729201"/>
            <a:ext cx="2233613" cy="317500"/>
          </a:xfrm>
        </p:spPr>
        <p:txBody>
          <a:bodyPr>
            <a:normAutofit/>
          </a:bodyPr>
          <a:lstStyle>
            <a:lvl1pPr marL="0" indent="0" algn="ctr">
              <a:buNone/>
              <a:defRPr sz="1600" b="1">
                <a:latin typeface="Microsoft YaHei" charset="-122"/>
                <a:ea typeface="Microsoft YaHei" charset="-122"/>
                <a:cs typeface="Microsoft YaHei" charset="-122"/>
              </a:defRPr>
            </a:lvl1pPr>
          </a:lstStyle>
          <a:p>
            <a:pPr lvl="0"/>
            <a:r>
              <a:rPr kumimoji="1" lang="zh-CN" altLang="en-US" dirty="0"/>
              <a:t>请输入您需要的文字</a:t>
            </a:r>
          </a:p>
        </p:txBody>
      </p:sp>
      <p:sp>
        <p:nvSpPr>
          <p:cNvPr id="27" name="文本占位符 113"/>
          <p:cNvSpPr>
            <a:spLocks noGrp="1"/>
          </p:cNvSpPr>
          <p:nvPr>
            <p:ph type="body" sz="quarter" idx="14" hasCustomPrompt="1"/>
          </p:nvPr>
        </p:nvSpPr>
        <p:spPr>
          <a:xfrm>
            <a:off x="4010396" y="2038094"/>
            <a:ext cx="2416494" cy="784225"/>
          </a:xfrm>
        </p:spPr>
        <p:txBody>
          <a:bodyPr>
            <a:normAutofit/>
          </a:bodyPr>
          <a:lstStyle>
            <a:lvl1pPr marL="0" indent="0" algn="ctr">
              <a:lnSpc>
                <a:spcPct val="150000"/>
              </a:lnSpc>
              <a:buNone/>
              <a:defRPr sz="1400">
                <a:latin typeface="Microsoft YaHei" charset="-122"/>
                <a:ea typeface="Microsoft YaHei" charset="-122"/>
                <a:cs typeface="Microsoft YaHei" charset="-122"/>
              </a:defRPr>
            </a:lvl1pPr>
            <a:lvl2pPr marL="457200" indent="0">
              <a:buNone/>
              <a:defRPr/>
            </a:lvl2pPr>
            <a:lvl3pPr marL="914400" indent="0">
              <a:buNone/>
              <a:defRPr/>
            </a:lvl3pPr>
            <a:lvl4pPr marL="1371600" indent="0">
              <a:buNone/>
              <a:defRPr/>
            </a:lvl4pPr>
            <a:lvl5pPr marL="1828800" indent="0">
              <a:buNone/>
              <a:defRPr/>
            </a:lvl5pPr>
          </a:lstStyle>
          <a:p>
            <a:pPr lvl="0"/>
            <a:r>
              <a:rPr kumimoji="1" lang="zh-CN" altLang="en-US" dirty="0"/>
              <a:t>请输入您需要的文字请输入您需要的文字</a:t>
            </a:r>
          </a:p>
        </p:txBody>
      </p:sp>
      <p:sp>
        <p:nvSpPr>
          <p:cNvPr id="28" name="文本占位符 113"/>
          <p:cNvSpPr>
            <a:spLocks noGrp="1"/>
          </p:cNvSpPr>
          <p:nvPr>
            <p:ph type="body" sz="quarter" idx="16" hasCustomPrompt="1"/>
          </p:nvPr>
        </p:nvSpPr>
        <p:spPr>
          <a:xfrm>
            <a:off x="6404854" y="5240924"/>
            <a:ext cx="2416494" cy="784225"/>
          </a:xfrm>
        </p:spPr>
        <p:txBody>
          <a:bodyPr>
            <a:normAutofit/>
          </a:bodyPr>
          <a:lstStyle>
            <a:lvl1pPr marL="0" indent="0" algn="ctr">
              <a:lnSpc>
                <a:spcPct val="150000"/>
              </a:lnSpc>
              <a:buNone/>
              <a:defRPr sz="1400">
                <a:latin typeface="Microsoft YaHei" charset="-122"/>
                <a:ea typeface="Microsoft YaHei" charset="-122"/>
                <a:cs typeface="Microsoft YaHei" charset="-122"/>
              </a:defRPr>
            </a:lvl1pPr>
            <a:lvl2pPr marL="457200" indent="0">
              <a:buNone/>
              <a:defRPr/>
            </a:lvl2pPr>
            <a:lvl3pPr marL="914400" indent="0">
              <a:buNone/>
              <a:defRPr/>
            </a:lvl3pPr>
            <a:lvl4pPr marL="1371600" indent="0">
              <a:buNone/>
              <a:defRPr/>
            </a:lvl4pPr>
            <a:lvl5pPr marL="1828800" indent="0">
              <a:buNone/>
              <a:defRPr/>
            </a:lvl5pPr>
          </a:lstStyle>
          <a:p>
            <a:pPr lvl="0"/>
            <a:r>
              <a:rPr kumimoji="1" lang="zh-CN" altLang="en-US" dirty="0"/>
              <a:t>请输入您需要的文字请输入您需要的文字</a:t>
            </a:r>
          </a:p>
        </p:txBody>
      </p:sp>
      <p:sp>
        <p:nvSpPr>
          <p:cNvPr id="29" name="文本占位符 107"/>
          <p:cNvSpPr>
            <a:spLocks noGrp="1"/>
          </p:cNvSpPr>
          <p:nvPr>
            <p:ph type="body" sz="quarter" idx="15" hasCustomPrompt="1"/>
          </p:nvPr>
        </p:nvSpPr>
        <p:spPr>
          <a:xfrm>
            <a:off x="6495137" y="4933049"/>
            <a:ext cx="2233613" cy="317500"/>
          </a:xfrm>
        </p:spPr>
        <p:txBody>
          <a:bodyPr>
            <a:normAutofit/>
          </a:bodyPr>
          <a:lstStyle>
            <a:lvl1pPr marL="0" indent="0" algn="ctr">
              <a:buNone/>
              <a:defRPr sz="1600" b="1">
                <a:latin typeface="Microsoft YaHei" charset="-122"/>
                <a:ea typeface="Microsoft YaHei" charset="-122"/>
                <a:cs typeface="Microsoft YaHei" charset="-122"/>
              </a:defRPr>
            </a:lvl1pPr>
          </a:lstStyle>
          <a:p>
            <a:pPr lvl="0"/>
            <a:r>
              <a:rPr kumimoji="1" lang="zh-CN" altLang="en-US" dirty="0"/>
              <a:t>请输入您需要的文字</a:t>
            </a:r>
          </a:p>
        </p:txBody>
      </p:sp>
      <p:sp>
        <p:nvSpPr>
          <p:cNvPr id="30" name="文本占位符 107"/>
          <p:cNvSpPr>
            <a:spLocks noGrp="1"/>
          </p:cNvSpPr>
          <p:nvPr>
            <p:ph type="body" sz="quarter" idx="17" hasCustomPrompt="1"/>
          </p:nvPr>
        </p:nvSpPr>
        <p:spPr>
          <a:xfrm>
            <a:off x="9076008" y="1726441"/>
            <a:ext cx="2233613" cy="317500"/>
          </a:xfrm>
        </p:spPr>
        <p:txBody>
          <a:bodyPr>
            <a:normAutofit/>
          </a:bodyPr>
          <a:lstStyle>
            <a:lvl1pPr marL="0" indent="0" algn="ctr">
              <a:buNone/>
              <a:defRPr sz="1600" b="1">
                <a:latin typeface="Microsoft YaHei" charset="-122"/>
                <a:ea typeface="Microsoft YaHei" charset="-122"/>
                <a:cs typeface="Microsoft YaHei" charset="-122"/>
              </a:defRPr>
            </a:lvl1pPr>
          </a:lstStyle>
          <a:p>
            <a:pPr lvl="0"/>
            <a:r>
              <a:rPr kumimoji="1" lang="zh-CN" altLang="en-US" dirty="0"/>
              <a:t>请输入您需要的文字</a:t>
            </a:r>
          </a:p>
        </p:txBody>
      </p:sp>
      <p:sp>
        <p:nvSpPr>
          <p:cNvPr id="31" name="文本占位符 113"/>
          <p:cNvSpPr>
            <a:spLocks noGrp="1"/>
          </p:cNvSpPr>
          <p:nvPr>
            <p:ph type="body" sz="quarter" idx="18" hasCustomPrompt="1"/>
          </p:nvPr>
        </p:nvSpPr>
        <p:spPr>
          <a:xfrm>
            <a:off x="8981548" y="2034206"/>
            <a:ext cx="2416494" cy="784225"/>
          </a:xfrm>
        </p:spPr>
        <p:txBody>
          <a:bodyPr>
            <a:normAutofit/>
          </a:bodyPr>
          <a:lstStyle>
            <a:lvl1pPr marL="0" indent="0" algn="ctr">
              <a:lnSpc>
                <a:spcPct val="150000"/>
              </a:lnSpc>
              <a:buNone/>
              <a:defRPr sz="1400">
                <a:latin typeface="Microsoft YaHei" charset="-122"/>
                <a:ea typeface="Microsoft YaHei" charset="-122"/>
                <a:cs typeface="Microsoft YaHei" charset="-122"/>
              </a:defRPr>
            </a:lvl1pPr>
            <a:lvl2pPr marL="457200" indent="0">
              <a:buNone/>
              <a:defRPr/>
            </a:lvl2pPr>
            <a:lvl3pPr marL="914400" indent="0">
              <a:buNone/>
              <a:defRPr/>
            </a:lvl3pPr>
            <a:lvl4pPr marL="1371600" indent="0">
              <a:buNone/>
              <a:defRPr/>
            </a:lvl4pPr>
            <a:lvl5pPr marL="1828800" indent="0">
              <a:buNone/>
              <a:defRPr/>
            </a:lvl5pPr>
          </a:lstStyle>
          <a:p>
            <a:pPr lvl="0"/>
            <a:r>
              <a:rPr kumimoji="1" lang="zh-CN" altLang="en-US" dirty="0"/>
              <a:t>请输入您需要的文字请输入您需要的文字</a:t>
            </a:r>
          </a:p>
        </p:txBody>
      </p:sp>
      <p:pic>
        <p:nvPicPr>
          <p:cNvPr id="32" name="图片 3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578151" y="538430"/>
            <a:ext cx="1806075" cy="623467"/>
          </a:xfrm>
          <a:prstGeom prst="rect">
            <a:avLst/>
          </a:prstGeom>
        </p:spPr>
      </p:pic>
      <p:sp>
        <p:nvSpPr>
          <p:cNvPr id="33" name="图片占位符 39"/>
          <p:cNvSpPr>
            <a:spLocks noGrp="1"/>
          </p:cNvSpPr>
          <p:nvPr>
            <p:ph type="pic" sz="quarter" idx="21" hasCustomPrompt="1"/>
          </p:nvPr>
        </p:nvSpPr>
        <p:spPr>
          <a:xfrm>
            <a:off x="2344039" y="2777273"/>
            <a:ext cx="686578" cy="562300"/>
          </a:xfrm>
        </p:spPr>
        <p:txBody>
          <a:bodyPr>
            <a:noAutofit/>
          </a:bodyPr>
          <a:lstStyle>
            <a:lvl1pPr marL="0" indent="0">
              <a:buNone/>
              <a:defRPr sz="1600">
                <a:solidFill>
                  <a:srgbClr val="FFFFFF"/>
                </a:solidFill>
              </a:defRPr>
            </a:lvl1pPr>
          </a:lstStyle>
          <a:p>
            <a:r>
              <a:rPr kumimoji="1" lang="zh-CN" altLang="en-US" dirty="0"/>
              <a:t>图标</a:t>
            </a:r>
          </a:p>
        </p:txBody>
      </p:sp>
      <p:sp>
        <p:nvSpPr>
          <p:cNvPr id="35" name="图片占位符 39"/>
          <p:cNvSpPr>
            <a:spLocks noGrp="1"/>
          </p:cNvSpPr>
          <p:nvPr>
            <p:ph type="pic" sz="quarter" idx="22" hasCustomPrompt="1"/>
          </p:nvPr>
        </p:nvSpPr>
        <p:spPr>
          <a:xfrm>
            <a:off x="4829138" y="3902621"/>
            <a:ext cx="686578" cy="562300"/>
          </a:xfrm>
        </p:spPr>
        <p:txBody>
          <a:bodyPr>
            <a:noAutofit/>
          </a:bodyPr>
          <a:lstStyle>
            <a:lvl1pPr marL="0" indent="0">
              <a:buNone/>
              <a:defRPr sz="1600">
                <a:solidFill>
                  <a:srgbClr val="FFFFFF"/>
                </a:solidFill>
              </a:defRPr>
            </a:lvl1pPr>
          </a:lstStyle>
          <a:p>
            <a:r>
              <a:rPr kumimoji="1" lang="zh-CN" altLang="en-US" dirty="0"/>
              <a:t>图标</a:t>
            </a:r>
          </a:p>
        </p:txBody>
      </p:sp>
      <p:sp>
        <p:nvSpPr>
          <p:cNvPr id="36" name="图片占位符 39"/>
          <p:cNvSpPr>
            <a:spLocks noGrp="1"/>
          </p:cNvSpPr>
          <p:nvPr>
            <p:ph type="pic" sz="quarter" idx="23" hasCustomPrompt="1"/>
          </p:nvPr>
        </p:nvSpPr>
        <p:spPr>
          <a:xfrm>
            <a:off x="7319216" y="2761593"/>
            <a:ext cx="686578" cy="562300"/>
          </a:xfrm>
        </p:spPr>
        <p:txBody>
          <a:bodyPr>
            <a:noAutofit/>
          </a:bodyPr>
          <a:lstStyle>
            <a:lvl1pPr marL="0" indent="0">
              <a:buNone/>
              <a:defRPr sz="1600">
                <a:solidFill>
                  <a:srgbClr val="FFFFFF"/>
                </a:solidFill>
              </a:defRPr>
            </a:lvl1pPr>
          </a:lstStyle>
          <a:p>
            <a:r>
              <a:rPr kumimoji="1" lang="zh-CN" altLang="en-US" dirty="0"/>
              <a:t>图标</a:t>
            </a:r>
          </a:p>
        </p:txBody>
      </p:sp>
      <p:sp>
        <p:nvSpPr>
          <p:cNvPr id="37" name="图片占位符 39"/>
          <p:cNvSpPr>
            <a:spLocks noGrp="1"/>
          </p:cNvSpPr>
          <p:nvPr>
            <p:ph type="pic" sz="quarter" idx="24" hasCustomPrompt="1"/>
          </p:nvPr>
        </p:nvSpPr>
        <p:spPr>
          <a:xfrm>
            <a:off x="9824296" y="3902621"/>
            <a:ext cx="686578" cy="562300"/>
          </a:xfrm>
        </p:spPr>
        <p:txBody>
          <a:bodyPr>
            <a:noAutofit/>
          </a:bodyPr>
          <a:lstStyle>
            <a:lvl1pPr marL="0" indent="0">
              <a:buNone/>
              <a:defRPr sz="1600">
                <a:solidFill>
                  <a:srgbClr val="FFFFFF"/>
                </a:solidFill>
              </a:defRPr>
            </a:lvl1pPr>
          </a:lstStyle>
          <a:p>
            <a:r>
              <a:rPr kumimoji="1" lang="zh-CN" altLang="en-US" dirty="0"/>
              <a:t>图标</a:t>
            </a: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2_自定义版式">
    <p:spTree>
      <p:nvGrpSpPr>
        <p:cNvPr id="1" name=""/>
        <p:cNvGrpSpPr/>
        <p:nvPr/>
      </p:nvGrpSpPr>
      <p:grpSpPr>
        <a:xfrm>
          <a:off x="0" y="0"/>
          <a:ext cx="0" cy="0"/>
          <a:chOff x="0" y="0"/>
          <a:chExt cx="0" cy="0"/>
        </a:xfrm>
      </p:grpSpPr>
      <p:pic>
        <p:nvPicPr>
          <p:cNvPr id="6" name="图片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88"/>
            <a:ext cx="12192000" cy="6858000"/>
          </a:xfrm>
          <a:prstGeom prst="rect">
            <a:avLst/>
          </a:prstGeom>
        </p:spPr>
      </p:pic>
      <p:sp>
        <p:nvSpPr>
          <p:cNvPr id="7" name="六边形 6"/>
          <p:cNvSpPr/>
          <p:nvPr userDrawn="1"/>
        </p:nvSpPr>
        <p:spPr>
          <a:xfrm rot="5400000">
            <a:off x="4877776" y="2093243"/>
            <a:ext cx="1280027" cy="1103473"/>
          </a:xfrm>
          <a:prstGeom prst="hexagon">
            <a:avLst/>
          </a:prstGeom>
          <a:solidFill>
            <a:srgbClr val="184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六边形 7"/>
          <p:cNvSpPr/>
          <p:nvPr userDrawn="1"/>
        </p:nvSpPr>
        <p:spPr>
          <a:xfrm rot="5400000">
            <a:off x="4268715" y="3139392"/>
            <a:ext cx="1280027" cy="1103473"/>
          </a:xfrm>
          <a:prstGeom prst="hexagon">
            <a:avLst/>
          </a:prstGeom>
          <a:solidFill>
            <a:srgbClr val="184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六边形 8"/>
          <p:cNvSpPr/>
          <p:nvPr userDrawn="1"/>
        </p:nvSpPr>
        <p:spPr>
          <a:xfrm rot="5400000">
            <a:off x="4877776" y="4185541"/>
            <a:ext cx="1280027" cy="1103473"/>
          </a:xfrm>
          <a:prstGeom prst="hexagon">
            <a:avLst/>
          </a:prstGeom>
          <a:solidFill>
            <a:srgbClr val="184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六边形 9"/>
          <p:cNvSpPr/>
          <p:nvPr userDrawn="1"/>
        </p:nvSpPr>
        <p:spPr>
          <a:xfrm rot="16200000" flipH="1">
            <a:off x="6034198" y="2093244"/>
            <a:ext cx="1280027" cy="1103473"/>
          </a:xfrm>
          <a:prstGeom prst="hexagon">
            <a:avLst/>
          </a:prstGeom>
          <a:solidFill>
            <a:srgbClr val="184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六边形 10"/>
          <p:cNvSpPr/>
          <p:nvPr userDrawn="1"/>
        </p:nvSpPr>
        <p:spPr>
          <a:xfrm rot="16200000" flipH="1">
            <a:off x="6643259" y="3139393"/>
            <a:ext cx="1280027" cy="1103473"/>
          </a:xfrm>
          <a:prstGeom prst="hexagon">
            <a:avLst/>
          </a:prstGeom>
          <a:solidFill>
            <a:srgbClr val="184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六边形 11"/>
          <p:cNvSpPr/>
          <p:nvPr userDrawn="1"/>
        </p:nvSpPr>
        <p:spPr>
          <a:xfrm rot="16200000" flipH="1">
            <a:off x="6034198" y="4185542"/>
            <a:ext cx="1280027" cy="1103473"/>
          </a:xfrm>
          <a:prstGeom prst="hexagon">
            <a:avLst/>
          </a:prstGeom>
          <a:solidFill>
            <a:srgbClr val="184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0" name="文本占位符 119"/>
          <p:cNvSpPr>
            <a:spLocks noGrp="1"/>
          </p:cNvSpPr>
          <p:nvPr>
            <p:ph type="body" sz="quarter" idx="10" hasCustomPrompt="1"/>
          </p:nvPr>
        </p:nvSpPr>
        <p:spPr>
          <a:xfrm>
            <a:off x="2321566" y="2346608"/>
            <a:ext cx="2432050" cy="434975"/>
          </a:xfrm>
        </p:spPr>
        <p:txBody>
          <a:bodyPr>
            <a:normAutofit/>
          </a:bodyPr>
          <a:lstStyle>
            <a:lvl1pPr marL="0" indent="0" algn="r">
              <a:buNone/>
              <a:defRPr sz="1600" b="1">
                <a:latin typeface="Microsoft YaHei" charset="-122"/>
                <a:ea typeface="Microsoft YaHei" charset="-122"/>
                <a:cs typeface="Microsoft YaHei" charset="-122"/>
              </a:defRPr>
            </a:lvl1pPr>
          </a:lstStyle>
          <a:p>
            <a:pPr lvl="0"/>
            <a:r>
              <a:rPr kumimoji="1" lang="zh-CN" altLang="en-US" dirty="0"/>
              <a:t>请输入您需要的文字</a:t>
            </a:r>
          </a:p>
        </p:txBody>
      </p:sp>
      <p:sp>
        <p:nvSpPr>
          <p:cNvPr id="21" name="文本占位符 122"/>
          <p:cNvSpPr>
            <a:spLocks noGrp="1"/>
          </p:cNvSpPr>
          <p:nvPr>
            <p:ph type="body" sz="quarter" idx="11" hasCustomPrompt="1"/>
          </p:nvPr>
        </p:nvSpPr>
        <p:spPr>
          <a:xfrm>
            <a:off x="1280160" y="2655976"/>
            <a:ext cx="3473456" cy="338137"/>
          </a:xfrm>
        </p:spPr>
        <p:txBody>
          <a:bodyPr>
            <a:noAutofit/>
          </a:bodyPr>
          <a:lstStyle>
            <a:lvl1pPr marL="0" indent="0" algn="r">
              <a:lnSpc>
                <a:spcPct val="150000"/>
              </a:lnSpc>
              <a:buNone/>
              <a:defRPr sz="1400">
                <a:latin typeface="Microsoft YaHei" charset="-122"/>
                <a:ea typeface="Microsoft YaHei" charset="-122"/>
                <a:cs typeface="Microsoft YaHei" charset="-122"/>
              </a:defRPr>
            </a:lvl1pPr>
            <a:lvl2pPr marL="457200" indent="0">
              <a:buNone/>
              <a:defRPr/>
            </a:lvl2pPr>
            <a:lvl3pPr marL="914400" indent="0">
              <a:buNone/>
              <a:defRPr/>
            </a:lvl3pPr>
            <a:lvl4pPr marL="1371600" indent="0">
              <a:buNone/>
              <a:defRPr/>
            </a:lvl4pPr>
            <a:lvl5pPr marL="1828800" indent="0">
              <a:buNone/>
              <a:defRPr/>
            </a:lvl5pPr>
          </a:lstStyle>
          <a:p>
            <a:pPr lvl="0"/>
            <a:r>
              <a:rPr kumimoji="1" lang="zh-CN" altLang="en-US" dirty="0"/>
              <a:t>请输入您需要的文字请输入您需要的文字</a:t>
            </a:r>
          </a:p>
        </p:txBody>
      </p:sp>
      <p:sp>
        <p:nvSpPr>
          <p:cNvPr id="22" name="文本占位符 119"/>
          <p:cNvSpPr>
            <a:spLocks noGrp="1"/>
          </p:cNvSpPr>
          <p:nvPr>
            <p:ph type="body" sz="quarter" idx="12" hasCustomPrompt="1"/>
          </p:nvPr>
        </p:nvSpPr>
        <p:spPr>
          <a:xfrm>
            <a:off x="1710819" y="3395683"/>
            <a:ext cx="2432050" cy="434975"/>
          </a:xfrm>
        </p:spPr>
        <p:txBody>
          <a:bodyPr>
            <a:normAutofit/>
          </a:bodyPr>
          <a:lstStyle>
            <a:lvl1pPr marL="0" indent="0" algn="r">
              <a:buNone/>
              <a:defRPr sz="1600" b="1">
                <a:latin typeface="Microsoft YaHei" charset="-122"/>
                <a:ea typeface="Microsoft YaHei" charset="-122"/>
                <a:cs typeface="Microsoft YaHei" charset="-122"/>
              </a:defRPr>
            </a:lvl1pPr>
          </a:lstStyle>
          <a:p>
            <a:pPr lvl="0"/>
            <a:r>
              <a:rPr kumimoji="1" lang="zh-CN" altLang="en-US" dirty="0"/>
              <a:t>请输入您需要的文字</a:t>
            </a:r>
          </a:p>
        </p:txBody>
      </p:sp>
      <p:sp>
        <p:nvSpPr>
          <p:cNvPr id="23" name="文本占位符 122"/>
          <p:cNvSpPr>
            <a:spLocks noGrp="1"/>
          </p:cNvSpPr>
          <p:nvPr>
            <p:ph type="body" sz="quarter" idx="13" hasCustomPrompt="1"/>
          </p:nvPr>
        </p:nvSpPr>
        <p:spPr>
          <a:xfrm>
            <a:off x="550540" y="3696265"/>
            <a:ext cx="3592329" cy="338137"/>
          </a:xfrm>
        </p:spPr>
        <p:txBody>
          <a:bodyPr>
            <a:noAutofit/>
          </a:bodyPr>
          <a:lstStyle>
            <a:lvl1pPr marL="0" indent="0" algn="r">
              <a:lnSpc>
                <a:spcPct val="150000"/>
              </a:lnSpc>
              <a:buNone/>
              <a:defRPr sz="1400">
                <a:latin typeface="Microsoft YaHei" charset="-122"/>
                <a:ea typeface="Microsoft YaHei" charset="-122"/>
                <a:cs typeface="Microsoft YaHei" charset="-122"/>
              </a:defRPr>
            </a:lvl1pPr>
            <a:lvl2pPr marL="457200" indent="0">
              <a:buNone/>
              <a:defRPr/>
            </a:lvl2pPr>
            <a:lvl3pPr marL="914400" indent="0">
              <a:buNone/>
              <a:defRPr/>
            </a:lvl3pPr>
            <a:lvl4pPr marL="1371600" indent="0">
              <a:buNone/>
              <a:defRPr/>
            </a:lvl4pPr>
            <a:lvl5pPr marL="1828800" indent="0">
              <a:buNone/>
              <a:defRPr/>
            </a:lvl5pPr>
          </a:lstStyle>
          <a:p>
            <a:pPr lvl="0"/>
            <a:r>
              <a:rPr kumimoji="1" lang="zh-CN" altLang="en-US" dirty="0"/>
              <a:t>请输入您需要的文字请输入您需要的文字</a:t>
            </a:r>
          </a:p>
        </p:txBody>
      </p:sp>
      <p:sp>
        <p:nvSpPr>
          <p:cNvPr id="24" name="文本占位符 119"/>
          <p:cNvSpPr>
            <a:spLocks noGrp="1"/>
          </p:cNvSpPr>
          <p:nvPr>
            <p:ph type="body" sz="quarter" idx="14" hasCustomPrompt="1"/>
          </p:nvPr>
        </p:nvSpPr>
        <p:spPr>
          <a:xfrm>
            <a:off x="2321565" y="4444504"/>
            <a:ext cx="2432050" cy="434975"/>
          </a:xfrm>
        </p:spPr>
        <p:txBody>
          <a:bodyPr>
            <a:normAutofit/>
          </a:bodyPr>
          <a:lstStyle>
            <a:lvl1pPr marL="0" indent="0" algn="r">
              <a:buNone/>
              <a:defRPr sz="1600" b="1">
                <a:latin typeface="Microsoft YaHei" charset="-122"/>
                <a:ea typeface="Microsoft YaHei" charset="-122"/>
                <a:cs typeface="Microsoft YaHei" charset="-122"/>
              </a:defRPr>
            </a:lvl1pPr>
          </a:lstStyle>
          <a:p>
            <a:pPr lvl="0"/>
            <a:r>
              <a:rPr kumimoji="1" lang="zh-CN" altLang="en-US" dirty="0"/>
              <a:t>请输入您需要的文字</a:t>
            </a:r>
          </a:p>
        </p:txBody>
      </p:sp>
      <p:sp>
        <p:nvSpPr>
          <p:cNvPr id="25" name="文本占位符 122"/>
          <p:cNvSpPr>
            <a:spLocks noGrp="1"/>
          </p:cNvSpPr>
          <p:nvPr>
            <p:ph type="body" sz="quarter" idx="15" hasCustomPrompt="1"/>
          </p:nvPr>
        </p:nvSpPr>
        <p:spPr>
          <a:xfrm>
            <a:off x="1149929" y="4732799"/>
            <a:ext cx="3592329" cy="338137"/>
          </a:xfrm>
        </p:spPr>
        <p:txBody>
          <a:bodyPr>
            <a:noAutofit/>
          </a:bodyPr>
          <a:lstStyle>
            <a:lvl1pPr marL="0" indent="0" algn="r">
              <a:lnSpc>
                <a:spcPct val="150000"/>
              </a:lnSpc>
              <a:buNone/>
              <a:defRPr sz="1400">
                <a:latin typeface="Microsoft YaHei" charset="-122"/>
                <a:ea typeface="Microsoft YaHei" charset="-122"/>
                <a:cs typeface="Microsoft YaHei" charset="-122"/>
              </a:defRPr>
            </a:lvl1pPr>
            <a:lvl2pPr marL="457200" indent="0">
              <a:buNone/>
              <a:defRPr/>
            </a:lvl2pPr>
            <a:lvl3pPr marL="914400" indent="0">
              <a:buNone/>
              <a:defRPr/>
            </a:lvl3pPr>
            <a:lvl4pPr marL="1371600" indent="0">
              <a:buNone/>
              <a:defRPr/>
            </a:lvl4pPr>
            <a:lvl5pPr marL="1828800" indent="0">
              <a:buNone/>
              <a:defRPr/>
            </a:lvl5pPr>
          </a:lstStyle>
          <a:p>
            <a:pPr lvl="0"/>
            <a:r>
              <a:rPr kumimoji="1" lang="zh-CN" altLang="en-US" dirty="0"/>
              <a:t>请输入您需要的文字请输入您需要的文字</a:t>
            </a:r>
          </a:p>
        </p:txBody>
      </p:sp>
      <p:sp>
        <p:nvSpPr>
          <p:cNvPr id="26" name="文本占位符 119"/>
          <p:cNvSpPr>
            <a:spLocks noGrp="1"/>
          </p:cNvSpPr>
          <p:nvPr>
            <p:ph type="body" sz="quarter" idx="16" hasCustomPrompt="1"/>
          </p:nvPr>
        </p:nvSpPr>
        <p:spPr>
          <a:xfrm>
            <a:off x="7438384" y="2357375"/>
            <a:ext cx="2432050" cy="434975"/>
          </a:xfrm>
        </p:spPr>
        <p:txBody>
          <a:bodyPr>
            <a:normAutofit/>
          </a:bodyPr>
          <a:lstStyle>
            <a:lvl1pPr marL="0" indent="0" algn="l">
              <a:buNone/>
              <a:defRPr sz="1600" b="1">
                <a:latin typeface="Microsoft YaHei" charset="-122"/>
                <a:ea typeface="Microsoft YaHei" charset="-122"/>
                <a:cs typeface="Microsoft YaHei" charset="-122"/>
              </a:defRPr>
            </a:lvl1pPr>
          </a:lstStyle>
          <a:p>
            <a:pPr lvl="0"/>
            <a:r>
              <a:rPr kumimoji="1" lang="zh-CN" altLang="en-US" dirty="0"/>
              <a:t>请输入您需要的文字</a:t>
            </a:r>
          </a:p>
        </p:txBody>
      </p:sp>
      <p:sp>
        <p:nvSpPr>
          <p:cNvPr id="27" name="文本占位符 122"/>
          <p:cNvSpPr>
            <a:spLocks noGrp="1"/>
          </p:cNvSpPr>
          <p:nvPr>
            <p:ph type="body" sz="quarter" idx="17" hasCustomPrompt="1"/>
          </p:nvPr>
        </p:nvSpPr>
        <p:spPr>
          <a:xfrm>
            <a:off x="7438383" y="2654997"/>
            <a:ext cx="3473456" cy="338137"/>
          </a:xfrm>
        </p:spPr>
        <p:txBody>
          <a:bodyPr>
            <a:noAutofit/>
          </a:bodyPr>
          <a:lstStyle>
            <a:lvl1pPr marL="0" indent="0" algn="l">
              <a:lnSpc>
                <a:spcPct val="150000"/>
              </a:lnSpc>
              <a:buNone/>
              <a:defRPr sz="1400">
                <a:latin typeface="Microsoft YaHei" charset="-122"/>
                <a:ea typeface="Microsoft YaHei" charset="-122"/>
                <a:cs typeface="Microsoft YaHei" charset="-122"/>
              </a:defRPr>
            </a:lvl1pPr>
            <a:lvl2pPr marL="457200" indent="0">
              <a:buNone/>
              <a:defRPr/>
            </a:lvl2pPr>
            <a:lvl3pPr marL="914400" indent="0">
              <a:buNone/>
              <a:defRPr/>
            </a:lvl3pPr>
            <a:lvl4pPr marL="1371600" indent="0">
              <a:buNone/>
              <a:defRPr/>
            </a:lvl4pPr>
            <a:lvl5pPr marL="1828800" indent="0">
              <a:buNone/>
              <a:defRPr/>
            </a:lvl5pPr>
          </a:lstStyle>
          <a:p>
            <a:pPr lvl="0"/>
            <a:r>
              <a:rPr kumimoji="1" lang="zh-CN" altLang="en-US" dirty="0"/>
              <a:t>请输入您需要的文字请输入您需要的文字</a:t>
            </a:r>
          </a:p>
        </p:txBody>
      </p:sp>
      <p:sp>
        <p:nvSpPr>
          <p:cNvPr id="28" name="文本占位符 119"/>
          <p:cNvSpPr>
            <a:spLocks noGrp="1"/>
          </p:cNvSpPr>
          <p:nvPr>
            <p:ph type="body" sz="quarter" idx="18" hasCustomPrompt="1"/>
          </p:nvPr>
        </p:nvSpPr>
        <p:spPr>
          <a:xfrm>
            <a:off x="8049138" y="3395682"/>
            <a:ext cx="2432050" cy="434975"/>
          </a:xfrm>
        </p:spPr>
        <p:txBody>
          <a:bodyPr>
            <a:normAutofit/>
          </a:bodyPr>
          <a:lstStyle>
            <a:lvl1pPr marL="0" indent="0" algn="l">
              <a:buNone/>
              <a:defRPr sz="1600" b="1">
                <a:latin typeface="Microsoft YaHei" charset="-122"/>
                <a:ea typeface="Microsoft YaHei" charset="-122"/>
                <a:cs typeface="Microsoft YaHei" charset="-122"/>
              </a:defRPr>
            </a:lvl1pPr>
          </a:lstStyle>
          <a:p>
            <a:pPr lvl="0"/>
            <a:r>
              <a:rPr kumimoji="1" lang="zh-CN" altLang="en-US" dirty="0"/>
              <a:t>请输入您需要的文字</a:t>
            </a:r>
          </a:p>
        </p:txBody>
      </p:sp>
      <p:sp>
        <p:nvSpPr>
          <p:cNvPr id="29" name="文本占位符 122"/>
          <p:cNvSpPr>
            <a:spLocks noGrp="1"/>
          </p:cNvSpPr>
          <p:nvPr>
            <p:ph type="body" sz="quarter" idx="19" hasCustomPrompt="1"/>
          </p:nvPr>
        </p:nvSpPr>
        <p:spPr>
          <a:xfrm>
            <a:off x="8049746" y="3685519"/>
            <a:ext cx="3473456" cy="338137"/>
          </a:xfrm>
        </p:spPr>
        <p:txBody>
          <a:bodyPr>
            <a:noAutofit/>
          </a:bodyPr>
          <a:lstStyle>
            <a:lvl1pPr marL="0" indent="0" algn="l">
              <a:lnSpc>
                <a:spcPct val="150000"/>
              </a:lnSpc>
              <a:buNone/>
              <a:defRPr sz="1400">
                <a:latin typeface="Microsoft YaHei" charset="-122"/>
                <a:ea typeface="Microsoft YaHei" charset="-122"/>
                <a:cs typeface="Microsoft YaHei" charset="-122"/>
              </a:defRPr>
            </a:lvl1pPr>
            <a:lvl2pPr marL="457200" indent="0">
              <a:buNone/>
              <a:defRPr/>
            </a:lvl2pPr>
            <a:lvl3pPr marL="914400" indent="0">
              <a:buNone/>
              <a:defRPr/>
            </a:lvl3pPr>
            <a:lvl4pPr marL="1371600" indent="0">
              <a:buNone/>
              <a:defRPr/>
            </a:lvl4pPr>
            <a:lvl5pPr marL="1828800" indent="0">
              <a:buNone/>
              <a:defRPr/>
            </a:lvl5pPr>
          </a:lstStyle>
          <a:p>
            <a:pPr lvl="0"/>
            <a:r>
              <a:rPr kumimoji="1" lang="zh-CN" altLang="en-US" dirty="0"/>
              <a:t>请输入您需要的文字请输入您需要的文字</a:t>
            </a:r>
          </a:p>
        </p:txBody>
      </p:sp>
      <p:sp>
        <p:nvSpPr>
          <p:cNvPr id="30" name="文本占位符 119"/>
          <p:cNvSpPr>
            <a:spLocks noGrp="1"/>
          </p:cNvSpPr>
          <p:nvPr>
            <p:ph type="body" sz="quarter" idx="20" hasCustomPrompt="1"/>
          </p:nvPr>
        </p:nvSpPr>
        <p:spPr>
          <a:xfrm>
            <a:off x="7438384" y="4434850"/>
            <a:ext cx="2432050" cy="434975"/>
          </a:xfrm>
        </p:spPr>
        <p:txBody>
          <a:bodyPr>
            <a:normAutofit/>
          </a:bodyPr>
          <a:lstStyle>
            <a:lvl1pPr marL="0" indent="0" algn="l">
              <a:buNone/>
              <a:defRPr sz="1600" b="1">
                <a:latin typeface="Microsoft YaHei" charset="-122"/>
                <a:ea typeface="Microsoft YaHei" charset="-122"/>
                <a:cs typeface="Microsoft YaHei" charset="-122"/>
              </a:defRPr>
            </a:lvl1pPr>
          </a:lstStyle>
          <a:p>
            <a:pPr lvl="0"/>
            <a:r>
              <a:rPr kumimoji="1" lang="zh-CN" altLang="en-US" dirty="0"/>
              <a:t>请输入您需要的文字</a:t>
            </a:r>
          </a:p>
        </p:txBody>
      </p:sp>
      <p:sp>
        <p:nvSpPr>
          <p:cNvPr id="31" name="文本占位符 122"/>
          <p:cNvSpPr>
            <a:spLocks noGrp="1"/>
          </p:cNvSpPr>
          <p:nvPr>
            <p:ph type="body" sz="quarter" idx="21" hasCustomPrompt="1"/>
          </p:nvPr>
        </p:nvSpPr>
        <p:spPr>
          <a:xfrm>
            <a:off x="7438383" y="4732712"/>
            <a:ext cx="3473456" cy="338137"/>
          </a:xfrm>
        </p:spPr>
        <p:txBody>
          <a:bodyPr>
            <a:noAutofit/>
          </a:bodyPr>
          <a:lstStyle>
            <a:lvl1pPr marL="0" indent="0" algn="l">
              <a:lnSpc>
                <a:spcPct val="150000"/>
              </a:lnSpc>
              <a:buNone/>
              <a:defRPr sz="1400">
                <a:latin typeface="Microsoft YaHei" charset="-122"/>
                <a:ea typeface="Microsoft YaHei" charset="-122"/>
                <a:cs typeface="Microsoft YaHei" charset="-122"/>
              </a:defRPr>
            </a:lvl1pPr>
            <a:lvl2pPr marL="457200" indent="0">
              <a:buNone/>
              <a:defRPr/>
            </a:lvl2pPr>
            <a:lvl3pPr marL="914400" indent="0">
              <a:buNone/>
              <a:defRPr/>
            </a:lvl3pPr>
            <a:lvl4pPr marL="1371600" indent="0">
              <a:buNone/>
              <a:defRPr/>
            </a:lvl4pPr>
            <a:lvl5pPr marL="1828800" indent="0">
              <a:buNone/>
              <a:defRPr/>
            </a:lvl5pPr>
          </a:lstStyle>
          <a:p>
            <a:pPr lvl="0"/>
            <a:r>
              <a:rPr kumimoji="1" lang="zh-CN" altLang="en-US" dirty="0"/>
              <a:t>请输入您需要的文字请输入您需要的文字</a:t>
            </a:r>
          </a:p>
        </p:txBody>
      </p:sp>
      <p:sp>
        <p:nvSpPr>
          <p:cNvPr id="32" name="文本占位符 145"/>
          <p:cNvSpPr>
            <a:spLocks noGrp="1"/>
          </p:cNvSpPr>
          <p:nvPr>
            <p:ph type="body" sz="quarter" idx="22" hasCustomPrompt="1"/>
          </p:nvPr>
        </p:nvSpPr>
        <p:spPr>
          <a:xfrm>
            <a:off x="4396581" y="1161897"/>
            <a:ext cx="3398837" cy="468313"/>
          </a:xfrm>
        </p:spPr>
        <p:txBody>
          <a:bodyPr>
            <a:normAutofit/>
          </a:bodyPr>
          <a:lstStyle>
            <a:lvl1pPr marL="0" indent="0" algn="ctr">
              <a:buNone/>
              <a:defRPr sz="2600" b="1">
                <a:solidFill>
                  <a:srgbClr val="1B4497"/>
                </a:solidFill>
                <a:latin typeface="Microsoft YaHei" charset="-122"/>
                <a:ea typeface="Microsoft YaHei" charset="-122"/>
                <a:cs typeface="Microsoft YaHei" charset="-122"/>
              </a:defRPr>
            </a:lvl1pPr>
            <a:lvl2pPr marL="457200" indent="0">
              <a:buNone/>
              <a:defRPr/>
            </a:lvl2pPr>
            <a:lvl3pPr marL="914400" indent="0">
              <a:buNone/>
              <a:defRPr/>
            </a:lvl3pPr>
            <a:lvl4pPr marL="1371600" indent="0">
              <a:buNone/>
              <a:defRPr/>
            </a:lvl4pPr>
            <a:lvl5pPr marL="1828800" indent="0">
              <a:buNone/>
              <a:defRPr/>
            </a:lvl5pPr>
          </a:lstStyle>
          <a:p>
            <a:pPr lvl="0"/>
            <a:r>
              <a:rPr kumimoji="1" lang="zh-CN" altLang="en-US" dirty="0"/>
              <a:t>请输入标题文字</a:t>
            </a:r>
          </a:p>
        </p:txBody>
      </p:sp>
      <p:pic>
        <p:nvPicPr>
          <p:cNvPr id="33" name="图片 3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578151" y="538430"/>
            <a:ext cx="1806075" cy="623467"/>
          </a:xfrm>
          <a:prstGeom prst="rect">
            <a:avLst/>
          </a:prstGeom>
        </p:spPr>
      </p:pic>
      <p:sp>
        <p:nvSpPr>
          <p:cNvPr id="35" name="图片占位符 39"/>
          <p:cNvSpPr>
            <a:spLocks noGrp="1"/>
          </p:cNvSpPr>
          <p:nvPr>
            <p:ph type="pic" sz="quarter" idx="23" hasCustomPrompt="1"/>
          </p:nvPr>
        </p:nvSpPr>
        <p:spPr>
          <a:xfrm>
            <a:off x="5172427" y="2329252"/>
            <a:ext cx="686578" cy="562300"/>
          </a:xfrm>
        </p:spPr>
        <p:txBody>
          <a:bodyPr>
            <a:noAutofit/>
          </a:bodyPr>
          <a:lstStyle>
            <a:lvl1pPr marL="0" indent="0">
              <a:buNone/>
              <a:defRPr sz="1600">
                <a:solidFill>
                  <a:srgbClr val="FFFFFF"/>
                </a:solidFill>
              </a:defRPr>
            </a:lvl1pPr>
          </a:lstStyle>
          <a:p>
            <a:r>
              <a:rPr kumimoji="1" lang="zh-CN" altLang="en-US" dirty="0"/>
              <a:t>图标</a:t>
            </a:r>
          </a:p>
        </p:txBody>
      </p:sp>
      <p:sp>
        <p:nvSpPr>
          <p:cNvPr id="36" name="图片占位符 39"/>
          <p:cNvSpPr>
            <a:spLocks noGrp="1"/>
          </p:cNvSpPr>
          <p:nvPr>
            <p:ph type="pic" sz="quarter" idx="24" hasCustomPrompt="1"/>
          </p:nvPr>
        </p:nvSpPr>
        <p:spPr>
          <a:xfrm>
            <a:off x="6341210" y="2329252"/>
            <a:ext cx="686578" cy="562300"/>
          </a:xfrm>
        </p:spPr>
        <p:txBody>
          <a:bodyPr>
            <a:noAutofit/>
          </a:bodyPr>
          <a:lstStyle>
            <a:lvl1pPr marL="0" indent="0">
              <a:buNone/>
              <a:defRPr sz="1600">
                <a:solidFill>
                  <a:srgbClr val="FFFFFF"/>
                </a:solidFill>
              </a:defRPr>
            </a:lvl1pPr>
          </a:lstStyle>
          <a:p>
            <a:r>
              <a:rPr kumimoji="1" lang="zh-CN" altLang="en-US" dirty="0"/>
              <a:t>图标</a:t>
            </a:r>
          </a:p>
        </p:txBody>
      </p:sp>
      <p:sp>
        <p:nvSpPr>
          <p:cNvPr id="37" name="图片占位符 39"/>
          <p:cNvSpPr>
            <a:spLocks noGrp="1"/>
          </p:cNvSpPr>
          <p:nvPr>
            <p:ph type="pic" sz="quarter" idx="25" hasCustomPrompt="1"/>
          </p:nvPr>
        </p:nvSpPr>
        <p:spPr>
          <a:xfrm>
            <a:off x="5172427" y="4451649"/>
            <a:ext cx="686578" cy="562300"/>
          </a:xfrm>
        </p:spPr>
        <p:txBody>
          <a:bodyPr>
            <a:noAutofit/>
          </a:bodyPr>
          <a:lstStyle>
            <a:lvl1pPr marL="0" indent="0">
              <a:buNone/>
              <a:defRPr sz="1600">
                <a:solidFill>
                  <a:srgbClr val="FFFFFF"/>
                </a:solidFill>
              </a:defRPr>
            </a:lvl1pPr>
          </a:lstStyle>
          <a:p>
            <a:r>
              <a:rPr kumimoji="1" lang="zh-CN" altLang="en-US" dirty="0"/>
              <a:t>图标</a:t>
            </a:r>
          </a:p>
        </p:txBody>
      </p:sp>
      <p:sp>
        <p:nvSpPr>
          <p:cNvPr id="38" name="图片占位符 39"/>
          <p:cNvSpPr>
            <a:spLocks noGrp="1"/>
          </p:cNvSpPr>
          <p:nvPr>
            <p:ph type="pic" sz="quarter" idx="26" hasCustomPrompt="1"/>
          </p:nvPr>
        </p:nvSpPr>
        <p:spPr>
          <a:xfrm>
            <a:off x="6341210" y="4451649"/>
            <a:ext cx="686578" cy="562300"/>
          </a:xfrm>
        </p:spPr>
        <p:txBody>
          <a:bodyPr>
            <a:noAutofit/>
          </a:bodyPr>
          <a:lstStyle>
            <a:lvl1pPr marL="0" indent="0">
              <a:buNone/>
              <a:defRPr sz="1600">
                <a:solidFill>
                  <a:srgbClr val="FFFFFF"/>
                </a:solidFill>
              </a:defRPr>
            </a:lvl1pPr>
          </a:lstStyle>
          <a:p>
            <a:r>
              <a:rPr kumimoji="1" lang="zh-CN" altLang="en-US" dirty="0"/>
              <a:t>图标</a:t>
            </a:r>
          </a:p>
        </p:txBody>
      </p:sp>
      <p:sp>
        <p:nvSpPr>
          <p:cNvPr id="39" name="图片占位符 39"/>
          <p:cNvSpPr>
            <a:spLocks noGrp="1"/>
          </p:cNvSpPr>
          <p:nvPr>
            <p:ph type="pic" sz="quarter" idx="27" hasCustomPrompt="1"/>
          </p:nvPr>
        </p:nvSpPr>
        <p:spPr>
          <a:xfrm>
            <a:off x="4560048" y="3404369"/>
            <a:ext cx="686578" cy="562300"/>
          </a:xfrm>
        </p:spPr>
        <p:txBody>
          <a:bodyPr>
            <a:noAutofit/>
          </a:bodyPr>
          <a:lstStyle>
            <a:lvl1pPr marL="0" indent="0">
              <a:buNone/>
              <a:defRPr sz="1600">
                <a:solidFill>
                  <a:srgbClr val="FFFFFF"/>
                </a:solidFill>
              </a:defRPr>
            </a:lvl1pPr>
          </a:lstStyle>
          <a:p>
            <a:r>
              <a:rPr kumimoji="1" lang="zh-CN" altLang="en-US" dirty="0"/>
              <a:t>图标</a:t>
            </a:r>
          </a:p>
        </p:txBody>
      </p:sp>
      <p:sp>
        <p:nvSpPr>
          <p:cNvPr id="40" name="图片占位符 39"/>
          <p:cNvSpPr>
            <a:spLocks noGrp="1"/>
          </p:cNvSpPr>
          <p:nvPr>
            <p:ph type="pic" sz="quarter" idx="28" hasCustomPrompt="1"/>
          </p:nvPr>
        </p:nvSpPr>
        <p:spPr>
          <a:xfrm>
            <a:off x="6945375" y="3404369"/>
            <a:ext cx="686578" cy="562300"/>
          </a:xfrm>
        </p:spPr>
        <p:txBody>
          <a:bodyPr>
            <a:noAutofit/>
          </a:bodyPr>
          <a:lstStyle>
            <a:lvl1pPr marL="0" indent="0">
              <a:buNone/>
              <a:defRPr sz="1600">
                <a:solidFill>
                  <a:srgbClr val="FFFFFF"/>
                </a:solidFill>
              </a:defRPr>
            </a:lvl1pPr>
          </a:lstStyle>
          <a:p>
            <a:r>
              <a:rPr kumimoji="1" lang="zh-CN" altLang="en-US" dirty="0"/>
              <a:t>图标</a:t>
            </a: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3_自定义版式">
    <p:spTree>
      <p:nvGrpSpPr>
        <p:cNvPr id="1" name=""/>
        <p:cNvGrpSpPr/>
        <p:nvPr/>
      </p:nvGrpSpPr>
      <p:grpSpPr>
        <a:xfrm>
          <a:off x="0" y="0"/>
          <a:ext cx="0" cy="0"/>
          <a:chOff x="0" y="0"/>
          <a:chExt cx="0" cy="0"/>
        </a:xfrm>
      </p:grpSpPr>
      <p:pic>
        <p:nvPicPr>
          <p:cNvPr id="6" name="图片 5"/>
          <p:cNvPicPr>
            <a:picLocks noChangeAspect="1"/>
          </p:cNvPicPr>
          <p:nvPr userDrawn="1"/>
        </p:nvPicPr>
        <p:blipFill rotWithShape="1">
          <a:blip r:embed="rId2">
            <a:extLst>
              <a:ext uri="{28A0092B-C50C-407E-A947-70E740481C1C}">
                <a14:useLocalDpi xmlns:a14="http://schemas.microsoft.com/office/drawing/2010/main" val="0"/>
              </a:ext>
            </a:extLst>
          </a:blip>
          <a:srcRect l="26486" r="26539"/>
          <a:stretch>
            <a:fillRect/>
          </a:stretch>
        </p:blipFill>
        <p:spPr>
          <a:xfrm>
            <a:off x="0" y="0"/>
            <a:ext cx="12178145" cy="6913092"/>
          </a:xfrm>
          <a:prstGeom prst="rect">
            <a:avLst/>
          </a:prstGeom>
        </p:spPr>
      </p:pic>
      <p:sp>
        <p:nvSpPr>
          <p:cNvPr id="7" name="三角形 1"/>
          <p:cNvSpPr/>
          <p:nvPr userDrawn="1"/>
        </p:nvSpPr>
        <p:spPr>
          <a:xfrm rot="5400000">
            <a:off x="11468665" y="2139760"/>
            <a:ext cx="570356" cy="172093"/>
          </a:xfrm>
          <a:prstGeom prst="triangle">
            <a:avLst/>
          </a:prstGeom>
          <a:solidFill>
            <a:srgbClr val="184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矩形 7"/>
          <p:cNvSpPr/>
          <p:nvPr userDrawn="1"/>
        </p:nvSpPr>
        <p:spPr>
          <a:xfrm>
            <a:off x="352112" y="3653540"/>
            <a:ext cx="2828921" cy="570356"/>
          </a:xfrm>
          <a:prstGeom prst="rect">
            <a:avLst/>
          </a:prstGeom>
          <a:solidFill>
            <a:srgbClr val="184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矩形 8"/>
          <p:cNvSpPr/>
          <p:nvPr userDrawn="1"/>
        </p:nvSpPr>
        <p:spPr>
          <a:xfrm>
            <a:off x="3181033" y="3083184"/>
            <a:ext cx="2828921" cy="570356"/>
          </a:xfrm>
          <a:prstGeom prst="rect">
            <a:avLst/>
          </a:prstGeom>
          <a:solidFill>
            <a:srgbClr val="184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矩形 9"/>
          <p:cNvSpPr/>
          <p:nvPr userDrawn="1"/>
        </p:nvSpPr>
        <p:spPr>
          <a:xfrm>
            <a:off x="6009954" y="2512828"/>
            <a:ext cx="2828921" cy="570356"/>
          </a:xfrm>
          <a:prstGeom prst="rect">
            <a:avLst/>
          </a:prstGeom>
          <a:solidFill>
            <a:srgbClr val="184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矩形 10"/>
          <p:cNvSpPr/>
          <p:nvPr userDrawn="1"/>
        </p:nvSpPr>
        <p:spPr>
          <a:xfrm>
            <a:off x="8838875" y="1942472"/>
            <a:ext cx="2828921" cy="570356"/>
          </a:xfrm>
          <a:prstGeom prst="rect">
            <a:avLst/>
          </a:prstGeom>
          <a:solidFill>
            <a:srgbClr val="184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文本占位符 28"/>
          <p:cNvSpPr>
            <a:spLocks noGrp="1"/>
          </p:cNvSpPr>
          <p:nvPr>
            <p:ph type="body" sz="quarter" idx="10" hasCustomPrompt="1"/>
          </p:nvPr>
        </p:nvSpPr>
        <p:spPr>
          <a:xfrm>
            <a:off x="1079704" y="1243908"/>
            <a:ext cx="4949500" cy="490538"/>
          </a:xfrm>
        </p:spPr>
        <p:txBody>
          <a:bodyPr>
            <a:normAutofit/>
          </a:bodyPr>
          <a:lstStyle>
            <a:lvl1pPr marL="0" indent="0">
              <a:buNone/>
              <a:defRPr sz="2600" b="1">
                <a:solidFill>
                  <a:srgbClr val="1B4497"/>
                </a:solidFill>
                <a:latin typeface="Microsoft YaHei" charset="-122"/>
                <a:ea typeface="Microsoft YaHei" charset="-122"/>
                <a:cs typeface="Microsoft YaHei" charset="-122"/>
              </a:defRPr>
            </a:lvl1pPr>
            <a:lvl2pPr marL="457200" indent="0">
              <a:buNone/>
              <a:defRPr/>
            </a:lvl2pPr>
            <a:lvl3pPr marL="914400" indent="0">
              <a:buNone/>
              <a:defRPr/>
            </a:lvl3pPr>
            <a:lvl4pPr marL="1371600" indent="0">
              <a:buNone/>
              <a:defRPr/>
            </a:lvl4pPr>
            <a:lvl5pPr marL="1828800" indent="0">
              <a:buNone/>
              <a:defRPr/>
            </a:lvl5pPr>
          </a:lstStyle>
          <a:p>
            <a:pPr lvl="0"/>
            <a:r>
              <a:rPr kumimoji="1" lang="zh-CN" altLang="en-US" dirty="0"/>
              <a:t>请输入标题文字微软雅黑</a:t>
            </a:r>
            <a:r>
              <a:rPr kumimoji="1" lang="en-US" altLang="zh-CN" dirty="0"/>
              <a:t>26</a:t>
            </a:r>
            <a:r>
              <a:rPr kumimoji="1" lang="zh-CN" altLang="en-US" dirty="0"/>
              <a:t>号</a:t>
            </a:r>
          </a:p>
        </p:txBody>
      </p:sp>
      <p:sp>
        <p:nvSpPr>
          <p:cNvPr id="15" name="文本占位符 38"/>
          <p:cNvSpPr>
            <a:spLocks noGrp="1"/>
          </p:cNvSpPr>
          <p:nvPr>
            <p:ph type="body" sz="quarter" idx="12" hasCustomPrompt="1"/>
          </p:nvPr>
        </p:nvSpPr>
        <p:spPr>
          <a:xfrm>
            <a:off x="480197" y="3810210"/>
            <a:ext cx="2089373" cy="488950"/>
          </a:xfrm>
        </p:spPr>
        <p:txBody>
          <a:bodyPr>
            <a:normAutofit/>
          </a:bodyPr>
          <a:lstStyle>
            <a:lvl1pPr marL="0" indent="0">
              <a:buNone/>
              <a:defRPr sz="2000" b="1">
                <a:solidFill>
                  <a:schemeClr val="bg1"/>
                </a:solidFill>
                <a:latin typeface="Microsoft YaHei" charset="-122"/>
                <a:ea typeface="Microsoft YaHei" charset="-122"/>
                <a:cs typeface="Microsoft YaHei" charset="-122"/>
              </a:defRPr>
            </a:lvl1pPr>
            <a:lvl2pPr marL="457200" indent="0">
              <a:buNone/>
              <a:defRPr/>
            </a:lvl2pPr>
            <a:lvl3pPr marL="914400" indent="0">
              <a:buNone/>
              <a:defRPr/>
            </a:lvl3pPr>
            <a:lvl4pPr marL="1371600" indent="0">
              <a:buNone/>
              <a:defRPr/>
            </a:lvl4pPr>
            <a:lvl5pPr marL="1828800" indent="0">
              <a:buNone/>
              <a:defRPr/>
            </a:lvl5pPr>
          </a:lstStyle>
          <a:p>
            <a:pPr lvl="0"/>
            <a:r>
              <a:rPr kumimoji="1" lang="en-US" altLang="zh-CN" dirty="0"/>
              <a:t>STEP</a:t>
            </a:r>
            <a:r>
              <a:rPr kumimoji="1" lang="zh-CN" altLang="en-US" dirty="0"/>
              <a:t> </a:t>
            </a:r>
            <a:r>
              <a:rPr kumimoji="1" lang="en-US" altLang="zh-CN" dirty="0"/>
              <a:t>01</a:t>
            </a:r>
            <a:endParaRPr kumimoji="1" lang="zh-CN" altLang="en-US" dirty="0"/>
          </a:p>
        </p:txBody>
      </p:sp>
      <p:sp>
        <p:nvSpPr>
          <p:cNvPr id="16" name="文本占位符 43"/>
          <p:cNvSpPr>
            <a:spLocks noGrp="1"/>
          </p:cNvSpPr>
          <p:nvPr>
            <p:ph type="body" sz="quarter" idx="14" hasCustomPrompt="1"/>
          </p:nvPr>
        </p:nvSpPr>
        <p:spPr>
          <a:xfrm>
            <a:off x="475048" y="4580462"/>
            <a:ext cx="2705985" cy="1276350"/>
          </a:xfrm>
        </p:spPr>
        <p:txBody>
          <a:bodyPr>
            <a:noAutofit/>
          </a:bodyPr>
          <a:lstStyle>
            <a:lvl1pPr marL="0" indent="0">
              <a:lnSpc>
                <a:spcPct val="150000"/>
              </a:lnSpc>
              <a:buNone/>
              <a:defRPr sz="1400">
                <a:latin typeface="Microsoft YaHei" charset="-122"/>
                <a:ea typeface="Microsoft YaHei" charset="-122"/>
                <a:cs typeface="Microsoft YaHei" charset="-122"/>
              </a:defRPr>
            </a:lvl1pPr>
          </a:lstStyle>
          <a:p>
            <a:pPr lvl="0"/>
            <a:r>
              <a:rPr kumimoji="1" lang="zh-CN" altLang="en-US" dirty="0"/>
              <a:t>请输入您需要的文字请输入您需要的文字请输入您需要的文字请</a:t>
            </a:r>
            <a:r>
              <a:rPr kumimoji="1" lang="zh-CN" altLang="en-US"/>
              <a:t>输入您需要的文字</a:t>
            </a:r>
            <a:endParaRPr kumimoji="1" lang="zh-CN" altLang="en-US" dirty="0"/>
          </a:p>
        </p:txBody>
      </p:sp>
      <p:sp>
        <p:nvSpPr>
          <p:cNvPr id="17" name="文本占位符 43"/>
          <p:cNvSpPr>
            <a:spLocks noGrp="1"/>
          </p:cNvSpPr>
          <p:nvPr>
            <p:ph type="body" sz="quarter" idx="15" hasCustomPrompt="1"/>
          </p:nvPr>
        </p:nvSpPr>
        <p:spPr>
          <a:xfrm>
            <a:off x="3303969" y="4005122"/>
            <a:ext cx="2705985" cy="1276350"/>
          </a:xfrm>
        </p:spPr>
        <p:txBody>
          <a:bodyPr>
            <a:noAutofit/>
          </a:bodyPr>
          <a:lstStyle>
            <a:lvl1pPr marL="0" indent="0">
              <a:lnSpc>
                <a:spcPct val="150000"/>
              </a:lnSpc>
              <a:buNone/>
              <a:defRPr sz="1400">
                <a:latin typeface="Microsoft YaHei" charset="-122"/>
                <a:ea typeface="Microsoft YaHei" charset="-122"/>
                <a:cs typeface="Microsoft YaHei" charset="-122"/>
              </a:defRPr>
            </a:lvl1pPr>
          </a:lstStyle>
          <a:p>
            <a:pPr lvl="0"/>
            <a:r>
              <a:rPr kumimoji="1" lang="zh-CN" altLang="en-US" dirty="0"/>
              <a:t>请输入您需要的文字请输入您需要的文字请输入您需要的文字请</a:t>
            </a:r>
            <a:r>
              <a:rPr kumimoji="1" lang="zh-CN" altLang="en-US"/>
              <a:t>输入您需要的文字</a:t>
            </a:r>
            <a:endParaRPr kumimoji="1" lang="zh-CN" altLang="en-US" dirty="0"/>
          </a:p>
        </p:txBody>
      </p:sp>
      <p:sp>
        <p:nvSpPr>
          <p:cNvPr id="18" name="文本占位符 41"/>
          <p:cNvSpPr>
            <a:spLocks noGrp="1"/>
          </p:cNvSpPr>
          <p:nvPr>
            <p:ph type="body" sz="quarter" idx="13" hasCustomPrompt="1"/>
          </p:nvPr>
        </p:nvSpPr>
        <p:spPr>
          <a:xfrm>
            <a:off x="477622" y="4294176"/>
            <a:ext cx="2094522" cy="500063"/>
          </a:xfrm>
        </p:spPr>
        <p:txBody>
          <a:bodyPr>
            <a:normAutofit/>
          </a:bodyPr>
          <a:lstStyle>
            <a:lvl1pPr marL="0" indent="0">
              <a:buFontTx/>
              <a:buNone/>
              <a:defRPr sz="1600" b="1">
                <a:latin typeface="Microsoft YaHei" charset="-122"/>
                <a:ea typeface="Microsoft YaHei" charset="-122"/>
                <a:cs typeface="Microsoft YaHei" charset="-122"/>
              </a:defRPr>
            </a:lvl1pPr>
          </a:lstStyle>
          <a:p>
            <a:pPr marL="228600" marR="0" lvl="0" indent="-228600" algn="l" defTabSz="914400" rtl="0" eaLnBrk="1" fontAlgn="auto" latinLnBrk="0" hangingPunct="1">
              <a:lnSpc>
                <a:spcPct val="90000"/>
              </a:lnSpc>
              <a:spcBef>
                <a:spcPts val="1000"/>
              </a:spcBef>
              <a:spcAft>
                <a:spcPts val="0"/>
              </a:spcAft>
              <a:buClrTx/>
              <a:buSzTx/>
              <a:defRPr/>
            </a:pPr>
            <a:r>
              <a:rPr kumimoji="1" lang="zh-CN" altLang="en-US" dirty="0"/>
              <a:t>请输入您需要的文字</a:t>
            </a:r>
          </a:p>
        </p:txBody>
      </p:sp>
      <p:sp>
        <p:nvSpPr>
          <p:cNvPr id="19" name="文本占位符 41"/>
          <p:cNvSpPr>
            <a:spLocks noGrp="1"/>
          </p:cNvSpPr>
          <p:nvPr>
            <p:ph type="body" sz="quarter" idx="16" hasCustomPrompt="1"/>
          </p:nvPr>
        </p:nvSpPr>
        <p:spPr>
          <a:xfrm>
            <a:off x="3301395" y="3718589"/>
            <a:ext cx="2094522" cy="500063"/>
          </a:xfrm>
        </p:spPr>
        <p:txBody>
          <a:bodyPr>
            <a:normAutofit/>
          </a:bodyPr>
          <a:lstStyle>
            <a:lvl1pPr marL="0" indent="0">
              <a:buNone/>
              <a:defRPr sz="1600" b="1">
                <a:latin typeface="Microsoft YaHei" charset="-122"/>
                <a:ea typeface="Microsoft YaHei" charset="-122"/>
                <a:cs typeface="Microsoft YaHei" charset="-122"/>
              </a:defRPr>
            </a:lvl1pPr>
          </a:lstStyle>
          <a:p>
            <a:pPr marL="228600" marR="0" lvl="0" indent="-228600" algn="l" defTabSz="914400" rtl="0" eaLnBrk="1" fontAlgn="auto" latinLnBrk="0" hangingPunct="1">
              <a:lnSpc>
                <a:spcPct val="90000"/>
              </a:lnSpc>
              <a:spcBef>
                <a:spcPts val="1000"/>
              </a:spcBef>
              <a:spcAft>
                <a:spcPts val="0"/>
              </a:spcAft>
              <a:buClrTx/>
              <a:buSzTx/>
              <a:defRPr/>
            </a:pPr>
            <a:r>
              <a:rPr kumimoji="1" lang="zh-CN" altLang="en-US" dirty="0"/>
              <a:t>请输入您需要的文字</a:t>
            </a:r>
          </a:p>
        </p:txBody>
      </p:sp>
      <p:sp>
        <p:nvSpPr>
          <p:cNvPr id="20" name="文本占位符 43"/>
          <p:cNvSpPr>
            <a:spLocks noGrp="1"/>
          </p:cNvSpPr>
          <p:nvPr>
            <p:ph type="body" sz="quarter" idx="17" hasCustomPrompt="1"/>
          </p:nvPr>
        </p:nvSpPr>
        <p:spPr>
          <a:xfrm>
            <a:off x="6132890" y="3434766"/>
            <a:ext cx="2705985" cy="1276350"/>
          </a:xfrm>
        </p:spPr>
        <p:txBody>
          <a:bodyPr>
            <a:noAutofit/>
          </a:bodyPr>
          <a:lstStyle>
            <a:lvl1pPr marL="0" indent="0">
              <a:lnSpc>
                <a:spcPct val="150000"/>
              </a:lnSpc>
              <a:buNone/>
              <a:defRPr sz="1400">
                <a:latin typeface="Microsoft YaHei" charset="-122"/>
                <a:ea typeface="Microsoft YaHei" charset="-122"/>
                <a:cs typeface="Microsoft YaHei" charset="-122"/>
              </a:defRPr>
            </a:lvl1pPr>
          </a:lstStyle>
          <a:p>
            <a:pPr lvl="0"/>
            <a:r>
              <a:rPr kumimoji="1" lang="zh-CN" altLang="en-US" dirty="0"/>
              <a:t>请输入您需要的文字请输入您需要的文字请输入您需要的文字请</a:t>
            </a:r>
            <a:r>
              <a:rPr kumimoji="1" lang="zh-CN" altLang="en-US"/>
              <a:t>输入您需要的文字</a:t>
            </a:r>
            <a:endParaRPr kumimoji="1" lang="zh-CN" altLang="en-US" dirty="0"/>
          </a:p>
        </p:txBody>
      </p:sp>
      <p:sp>
        <p:nvSpPr>
          <p:cNvPr id="21" name="文本占位符 41"/>
          <p:cNvSpPr>
            <a:spLocks noGrp="1"/>
          </p:cNvSpPr>
          <p:nvPr>
            <p:ph type="body" sz="quarter" idx="18" hasCustomPrompt="1"/>
          </p:nvPr>
        </p:nvSpPr>
        <p:spPr>
          <a:xfrm>
            <a:off x="6132889" y="3160715"/>
            <a:ext cx="2094522" cy="500063"/>
          </a:xfrm>
        </p:spPr>
        <p:txBody>
          <a:bodyPr>
            <a:normAutofit/>
          </a:bodyPr>
          <a:lstStyle>
            <a:lvl1pPr marL="0" indent="0">
              <a:buNone/>
              <a:defRPr sz="1600" b="1">
                <a:latin typeface="Microsoft YaHei" charset="-122"/>
                <a:ea typeface="Microsoft YaHei" charset="-122"/>
                <a:cs typeface="Microsoft YaHei" charset="-122"/>
              </a:defRPr>
            </a:lvl1pPr>
          </a:lstStyle>
          <a:p>
            <a:pPr marL="228600" marR="0" lvl="0" indent="-228600" algn="l" defTabSz="914400" rtl="0" eaLnBrk="1" fontAlgn="auto" latinLnBrk="0" hangingPunct="1">
              <a:lnSpc>
                <a:spcPct val="90000"/>
              </a:lnSpc>
              <a:spcBef>
                <a:spcPts val="1000"/>
              </a:spcBef>
              <a:spcAft>
                <a:spcPts val="0"/>
              </a:spcAft>
              <a:buClrTx/>
              <a:buSzTx/>
              <a:defRPr/>
            </a:pPr>
            <a:r>
              <a:rPr kumimoji="1" lang="zh-CN" altLang="en-US" dirty="0"/>
              <a:t>请输入您需要的文字</a:t>
            </a:r>
          </a:p>
        </p:txBody>
      </p:sp>
      <p:sp>
        <p:nvSpPr>
          <p:cNvPr id="22" name="文本占位符 43"/>
          <p:cNvSpPr>
            <a:spLocks noGrp="1"/>
          </p:cNvSpPr>
          <p:nvPr>
            <p:ph type="body" sz="quarter" idx="19" hasCustomPrompt="1"/>
          </p:nvPr>
        </p:nvSpPr>
        <p:spPr>
          <a:xfrm>
            <a:off x="8961811" y="2864410"/>
            <a:ext cx="2705985" cy="1276350"/>
          </a:xfrm>
        </p:spPr>
        <p:txBody>
          <a:bodyPr>
            <a:noAutofit/>
          </a:bodyPr>
          <a:lstStyle>
            <a:lvl1pPr marL="0" indent="0">
              <a:lnSpc>
                <a:spcPct val="150000"/>
              </a:lnSpc>
              <a:buNone/>
              <a:defRPr sz="1400">
                <a:latin typeface="Microsoft YaHei" charset="-122"/>
                <a:ea typeface="Microsoft YaHei" charset="-122"/>
                <a:cs typeface="Microsoft YaHei" charset="-122"/>
              </a:defRPr>
            </a:lvl1pPr>
          </a:lstStyle>
          <a:p>
            <a:pPr lvl="0"/>
            <a:r>
              <a:rPr kumimoji="1" lang="zh-CN" altLang="en-US" dirty="0"/>
              <a:t>请输入您需要的文字请输入您需要的文字请输入您需要的文字请</a:t>
            </a:r>
            <a:r>
              <a:rPr kumimoji="1" lang="zh-CN" altLang="en-US"/>
              <a:t>输入您需要的文字</a:t>
            </a:r>
            <a:endParaRPr kumimoji="1" lang="zh-CN" altLang="en-US" dirty="0"/>
          </a:p>
        </p:txBody>
      </p:sp>
      <p:sp>
        <p:nvSpPr>
          <p:cNvPr id="23" name="文本占位符 41"/>
          <p:cNvSpPr>
            <a:spLocks noGrp="1"/>
          </p:cNvSpPr>
          <p:nvPr>
            <p:ph type="body" sz="quarter" idx="20" hasCustomPrompt="1"/>
          </p:nvPr>
        </p:nvSpPr>
        <p:spPr>
          <a:xfrm>
            <a:off x="8961811" y="2573496"/>
            <a:ext cx="2094522" cy="500063"/>
          </a:xfrm>
        </p:spPr>
        <p:txBody>
          <a:bodyPr>
            <a:normAutofit/>
          </a:bodyPr>
          <a:lstStyle>
            <a:lvl1pPr marL="0" indent="0">
              <a:buNone/>
              <a:defRPr sz="1600" b="1">
                <a:latin typeface="Microsoft YaHei" charset="-122"/>
                <a:ea typeface="Microsoft YaHei" charset="-122"/>
                <a:cs typeface="Microsoft YaHei" charset="-122"/>
              </a:defRPr>
            </a:lvl1pPr>
          </a:lstStyle>
          <a:p>
            <a:pPr marL="228600" marR="0" lvl="0" indent="-228600" algn="l" defTabSz="914400" rtl="0" eaLnBrk="1" fontAlgn="auto" latinLnBrk="0" hangingPunct="1">
              <a:lnSpc>
                <a:spcPct val="90000"/>
              </a:lnSpc>
              <a:spcBef>
                <a:spcPts val="1000"/>
              </a:spcBef>
              <a:spcAft>
                <a:spcPts val="0"/>
              </a:spcAft>
              <a:buClrTx/>
              <a:buSzTx/>
              <a:defRPr/>
            </a:pPr>
            <a:r>
              <a:rPr kumimoji="1" lang="zh-CN" altLang="en-US" dirty="0"/>
              <a:t>请输入您需要的文字</a:t>
            </a:r>
          </a:p>
        </p:txBody>
      </p:sp>
      <p:sp>
        <p:nvSpPr>
          <p:cNvPr id="24" name="文本占位符 38"/>
          <p:cNvSpPr>
            <a:spLocks noGrp="1"/>
          </p:cNvSpPr>
          <p:nvPr>
            <p:ph type="body" sz="quarter" idx="21" hasCustomPrompt="1"/>
          </p:nvPr>
        </p:nvSpPr>
        <p:spPr>
          <a:xfrm>
            <a:off x="3301394" y="3227796"/>
            <a:ext cx="2089373" cy="488950"/>
          </a:xfrm>
        </p:spPr>
        <p:txBody>
          <a:bodyPr>
            <a:normAutofit/>
          </a:bodyPr>
          <a:lstStyle>
            <a:lvl1pPr marL="0" indent="0">
              <a:buNone/>
              <a:defRPr sz="2000" b="1">
                <a:solidFill>
                  <a:schemeClr val="bg1"/>
                </a:solidFill>
                <a:latin typeface="Microsoft YaHei" charset="-122"/>
                <a:ea typeface="Microsoft YaHei" charset="-122"/>
                <a:cs typeface="Microsoft YaHei" charset="-122"/>
              </a:defRPr>
            </a:lvl1pPr>
            <a:lvl2pPr marL="457200" indent="0">
              <a:buNone/>
              <a:defRPr/>
            </a:lvl2pPr>
            <a:lvl3pPr marL="914400" indent="0">
              <a:buNone/>
              <a:defRPr/>
            </a:lvl3pPr>
            <a:lvl4pPr marL="1371600" indent="0">
              <a:buNone/>
              <a:defRPr/>
            </a:lvl4pPr>
            <a:lvl5pPr marL="1828800" indent="0">
              <a:buNone/>
              <a:defRPr/>
            </a:lvl5pPr>
          </a:lstStyle>
          <a:p>
            <a:pPr lvl="0"/>
            <a:r>
              <a:rPr kumimoji="1" lang="en-US" altLang="zh-CN" dirty="0"/>
              <a:t>STEP</a:t>
            </a:r>
            <a:r>
              <a:rPr kumimoji="1" lang="zh-CN" altLang="en-US" dirty="0"/>
              <a:t> </a:t>
            </a:r>
            <a:r>
              <a:rPr kumimoji="1" lang="en-US" altLang="zh-CN" dirty="0"/>
              <a:t>02</a:t>
            </a:r>
            <a:endParaRPr kumimoji="1" lang="zh-CN" altLang="en-US" dirty="0"/>
          </a:p>
        </p:txBody>
      </p:sp>
      <p:sp>
        <p:nvSpPr>
          <p:cNvPr id="25" name="文本占位符 38"/>
          <p:cNvSpPr>
            <a:spLocks noGrp="1"/>
          </p:cNvSpPr>
          <p:nvPr>
            <p:ph type="body" sz="quarter" idx="22" hasCustomPrompt="1"/>
          </p:nvPr>
        </p:nvSpPr>
        <p:spPr>
          <a:xfrm>
            <a:off x="6132889" y="2653468"/>
            <a:ext cx="2089373" cy="488950"/>
          </a:xfrm>
        </p:spPr>
        <p:txBody>
          <a:bodyPr>
            <a:normAutofit/>
          </a:bodyPr>
          <a:lstStyle>
            <a:lvl1pPr marL="0" indent="0">
              <a:buNone/>
              <a:defRPr sz="2000" b="1">
                <a:solidFill>
                  <a:schemeClr val="bg1"/>
                </a:solidFill>
                <a:latin typeface="Microsoft YaHei" charset="-122"/>
                <a:ea typeface="Microsoft YaHei" charset="-122"/>
                <a:cs typeface="Microsoft YaHei" charset="-122"/>
              </a:defRPr>
            </a:lvl1pPr>
            <a:lvl2pPr marL="457200" indent="0">
              <a:buNone/>
              <a:defRPr/>
            </a:lvl2pPr>
            <a:lvl3pPr marL="914400" indent="0">
              <a:buNone/>
              <a:defRPr/>
            </a:lvl3pPr>
            <a:lvl4pPr marL="1371600" indent="0">
              <a:buNone/>
              <a:defRPr/>
            </a:lvl4pPr>
            <a:lvl5pPr marL="1828800" indent="0">
              <a:buNone/>
              <a:defRPr/>
            </a:lvl5pPr>
          </a:lstStyle>
          <a:p>
            <a:pPr lvl="0"/>
            <a:r>
              <a:rPr kumimoji="1" lang="en-US" altLang="zh-CN" dirty="0"/>
              <a:t>STEP</a:t>
            </a:r>
            <a:r>
              <a:rPr kumimoji="1" lang="zh-CN" altLang="en-US" dirty="0"/>
              <a:t> </a:t>
            </a:r>
            <a:r>
              <a:rPr kumimoji="1" lang="en-US" altLang="zh-CN" dirty="0"/>
              <a:t>03</a:t>
            </a:r>
            <a:endParaRPr kumimoji="1" lang="zh-CN" altLang="en-US" dirty="0"/>
          </a:p>
        </p:txBody>
      </p:sp>
      <p:sp>
        <p:nvSpPr>
          <p:cNvPr id="26" name="文本占位符 38"/>
          <p:cNvSpPr>
            <a:spLocks noGrp="1"/>
          </p:cNvSpPr>
          <p:nvPr>
            <p:ph type="body" sz="quarter" idx="23" hasCustomPrompt="1"/>
          </p:nvPr>
        </p:nvSpPr>
        <p:spPr>
          <a:xfrm>
            <a:off x="8961005" y="2104571"/>
            <a:ext cx="2089373" cy="488950"/>
          </a:xfrm>
        </p:spPr>
        <p:txBody>
          <a:bodyPr>
            <a:normAutofit/>
          </a:bodyPr>
          <a:lstStyle>
            <a:lvl1pPr marL="0" indent="0">
              <a:buNone/>
              <a:defRPr sz="2000" b="1">
                <a:solidFill>
                  <a:schemeClr val="bg1"/>
                </a:solidFill>
                <a:latin typeface="Microsoft YaHei" charset="-122"/>
                <a:ea typeface="Microsoft YaHei" charset="-122"/>
                <a:cs typeface="Microsoft YaHei" charset="-122"/>
              </a:defRPr>
            </a:lvl1pPr>
            <a:lvl2pPr marL="457200" indent="0">
              <a:buNone/>
              <a:defRPr/>
            </a:lvl2pPr>
            <a:lvl3pPr marL="914400" indent="0">
              <a:buNone/>
              <a:defRPr/>
            </a:lvl3pPr>
            <a:lvl4pPr marL="1371600" indent="0">
              <a:buNone/>
              <a:defRPr/>
            </a:lvl4pPr>
            <a:lvl5pPr marL="1828800" indent="0">
              <a:buNone/>
              <a:defRPr/>
            </a:lvl5pPr>
          </a:lstStyle>
          <a:p>
            <a:pPr lvl="0"/>
            <a:r>
              <a:rPr kumimoji="1" lang="en-US" altLang="zh-CN" dirty="0"/>
              <a:t>STEP</a:t>
            </a:r>
            <a:r>
              <a:rPr kumimoji="1" lang="zh-CN" altLang="en-US" dirty="0"/>
              <a:t> </a:t>
            </a:r>
            <a:r>
              <a:rPr kumimoji="1" lang="en-US" altLang="zh-CN" dirty="0"/>
              <a:t>04</a:t>
            </a:r>
            <a:endParaRPr kumimoji="1" lang="zh-CN" altLang="en-US" dirty="0"/>
          </a:p>
        </p:txBody>
      </p:sp>
      <p:pic>
        <p:nvPicPr>
          <p:cNvPr id="27" name="图片 2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578151" y="538430"/>
            <a:ext cx="1806075" cy="623467"/>
          </a:xfrm>
          <a:prstGeom prst="rect">
            <a:avLst/>
          </a:prstGeom>
        </p:spPr>
      </p:pic>
      <p:sp>
        <p:nvSpPr>
          <p:cNvPr id="30" name="文本占位符 28"/>
          <p:cNvSpPr>
            <a:spLocks noGrp="1"/>
          </p:cNvSpPr>
          <p:nvPr>
            <p:ph type="body" sz="quarter" idx="24" hasCustomPrompt="1"/>
          </p:nvPr>
        </p:nvSpPr>
        <p:spPr>
          <a:xfrm>
            <a:off x="1079500" y="1724350"/>
            <a:ext cx="5238750" cy="801687"/>
          </a:xfrm>
        </p:spPr>
        <p:txBody>
          <a:bodyPr>
            <a:normAutofit/>
          </a:bodyPr>
          <a:lstStyle>
            <a:lvl1pPr marL="0" marR="0" indent="0" algn="l" defTabSz="914400" rtl="0" eaLnBrk="1" fontAlgn="auto" latinLnBrk="0" hangingPunct="1">
              <a:lnSpc>
                <a:spcPct val="120000"/>
              </a:lnSpc>
              <a:spcBef>
                <a:spcPts val="1000"/>
              </a:spcBef>
              <a:spcAft>
                <a:spcPts val="0"/>
              </a:spcAft>
              <a:buClrTx/>
              <a:buSzTx/>
              <a:buFont typeface="Arial" panose="020B0604020202090204" pitchFamily="34" charset="0"/>
              <a:buNone/>
              <a:defRPr sz="1600">
                <a:latin typeface="微软雅黑"/>
                <a:ea typeface="微软雅黑"/>
                <a:cs typeface="微软雅黑"/>
              </a:defRPr>
            </a:lvl1pPr>
          </a:lstStyle>
          <a:p>
            <a:pPr marL="0" marR="0" lvl="0" indent="0" algn="l" defTabSz="914400" rtl="0" eaLnBrk="1" fontAlgn="auto" latinLnBrk="0" hangingPunct="1">
              <a:lnSpc>
                <a:spcPct val="120000"/>
              </a:lnSpc>
              <a:spcBef>
                <a:spcPts val="1000"/>
              </a:spcBef>
              <a:spcAft>
                <a:spcPts val="0"/>
              </a:spcAft>
              <a:buClrTx/>
              <a:buSzTx/>
              <a:buFont typeface="Arial" panose="020B0604020202090204" pitchFamily="34" charset="0"/>
              <a:buNone/>
              <a:defRPr/>
            </a:pPr>
            <a:r>
              <a:rPr kumimoji="1" lang="zh-CN" altLang="en-US" dirty="0"/>
              <a:t>请输入您需要的文字请输入您需要的文字请输入您需要的文字需要的文字请输入您需要的文字</a:t>
            </a: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4_自定义版式">
    <p:spTree>
      <p:nvGrpSpPr>
        <p:cNvPr id="1" name=""/>
        <p:cNvGrpSpPr/>
        <p:nvPr/>
      </p:nvGrpSpPr>
      <p:grpSpPr>
        <a:xfrm>
          <a:off x="0" y="0"/>
          <a:ext cx="0" cy="0"/>
          <a:chOff x="0" y="0"/>
          <a:chExt cx="0" cy="0"/>
        </a:xfrm>
      </p:grpSpPr>
      <p:pic>
        <p:nvPicPr>
          <p:cNvPr id="6" name="图片 5" descr="ppt模板背景-01.jpg"/>
          <p:cNvPicPr>
            <a:picLocks noChangeAspect="1"/>
          </p:cNvPicPr>
          <p:nvPr userDrawn="1"/>
        </p:nvPicPr>
        <p:blipFill>
          <a:blip r:embed="rId2"/>
          <a:stretch>
            <a:fillRect/>
          </a:stretch>
        </p:blipFill>
        <p:spPr>
          <a:xfrm>
            <a:off x="0" y="0"/>
            <a:ext cx="12192000" cy="6844312"/>
          </a:xfrm>
          <a:prstGeom prst="rect">
            <a:avLst/>
          </a:prstGeom>
        </p:spPr>
      </p:pic>
      <p:pic>
        <p:nvPicPr>
          <p:cNvPr id="7" name="图片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156436" y="1800715"/>
            <a:ext cx="1806075" cy="623467"/>
          </a:xfrm>
          <a:prstGeom prst="rect">
            <a:avLst/>
          </a:prstGeom>
        </p:spPr>
      </p:pic>
      <p:sp>
        <p:nvSpPr>
          <p:cNvPr id="11" name="矩形 10"/>
          <p:cNvSpPr/>
          <p:nvPr userDrawn="1"/>
        </p:nvSpPr>
        <p:spPr>
          <a:xfrm>
            <a:off x="6768018" y="3988231"/>
            <a:ext cx="4206932" cy="369332"/>
          </a:xfrm>
          <a:prstGeom prst="rect">
            <a:avLst/>
          </a:prstGeom>
          <a:solidFill>
            <a:srgbClr val="18419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p>
        </p:txBody>
      </p:sp>
      <p:sp>
        <p:nvSpPr>
          <p:cNvPr id="13" name="文本占位符 12"/>
          <p:cNvSpPr>
            <a:spLocks noGrp="1"/>
          </p:cNvSpPr>
          <p:nvPr>
            <p:ph type="body" sz="quarter" idx="11" hasCustomPrompt="1"/>
          </p:nvPr>
        </p:nvSpPr>
        <p:spPr>
          <a:xfrm>
            <a:off x="6815055" y="3988231"/>
            <a:ext cx="4115882" cy="369333"/>
          </a:xfrm>
        </p:spPr>
        <p:txBody>
          <a:bodyPr>
            <a:normAutofit/>
          </a:bodyPr>
          <a:lstStyle>
            <a:lvl1pPr marL="0" indent="0" algn="dist">
              <a:buNone/>
              <a:defRPr sz="1800">
                <a:solidFill>
                  <a:schemeClr val="bg1"/>
                </a:solidFill>
                <a:latin typeface="微软雅黑"/>
                <a:ea typeface="微软雅黑"/>
                <a:cs typeface="微软雅黑"/>
              </a:defRPr>
            </a:lvl1pPr>
          </a:lstStyle>
          <a:p>
            <a:pPr lvl="0"/>
            <a:r>
              <a:rPr kumimoji="1" lang="en-US" altLang="zh-CN" dirty="0"/>
              <a:t>2018</a:t>
            </a:r>
            <a:r>
              <a:rPr kumimoji="1" lang="zh-CN" altLang="en-US" dirty="0"/>
              <a:t>深信服科技</a:t>
            </a:r>
          </a:p>
        </p:txBody>
      </p:sp>
      <p:sp>
        <p:nvSpPr>
          <p:cNvPr id="17" name="文本占位符 24"/>
          <p:cNvSpPr>
            <a:spLocks noGrp="1"/>
          </p:cNvSpPr>
          <p:nvPr>
            <p:ph type="body" sz="quarter" idx="13" hasCustomPrompt="1"/>
          </p:nvPr>
        </p:nvSpPr>
        <p:spPr>
          <a:xfrm>
            <a:off x="6616331" y="3033708"/>
            <a:ext cx="4699461" cy="857250"/>
          </a:xfrm>
        </p:spPr>
        <p:txBody>
          <a:bodyPr>
            <a:normAutofit/>
          </a:bodyPr>
          <a:lstStyle>
            <a:lvl1pPr marL="0" indent="0" algn="l">
              <a:buFontTx/>
              <a:buNone/>
              <a:defRPr sz="5400" b="1">
                <a:gradFill flip="none" rotWithShape="1">
                  <a:gsLst>
                    <a:gs pos="100000">
                      <a:srgbClr val="0D5490"/>
                    </a:gs>
                    <a:gs pos="0">
                      <a:srgbClr val="60AC3C"/>
                    </a:gs>
                  </a:gsLst>
                  <a:lin ang="0" scaled="1"/>
                  <a:tileRect/>
                </a:gradFill>
                <a:latin typeface="微软雅黑"/>
                <a:ea typeface="微软雅黑"/>
                <a:cs typeface="微软雅黑"/>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kumimoji="1" lang="en-US" altLang="zh-CN" dirty="0"/>
              <a:t>THANK YOU</a:t>
            </a:r>
            <a:endParaRPr kumimoji="1" lang="zh-CN" altLang="en-US" dirty="0"/>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仅标题">
    <p:bg>
      <p:bgRef idx="1001">
        <a:schemeClr val="bg2"/>
      </p:bgRef>
    </p:bg>
    <p:spTree>
      <p:nvGrpSpPr>
        <p:cNvPr id="1" name=""/>
        <p:cNvGrpSpPr/>
        <p:nvPr/>
      </p:nvGrpSpPr>
      <p:grpSpPr>
        <a:xfrm>
          <a:off x="0" y="0"/>
          <a:ext cx="0" cy="0"/>
          <a:chOff x="0" y="0"/>
          <a:chExt cx="0" cy="0"/>
        </a:xfrm>
      </p:grpSpPr>
      <p:pic>
        <p:nvPicPr>
          <p:cNvPr id="14" name="图片 13" descr="ppt模板背景-02.jpg"/>
          <p:cNvPicPr>
            <a:picLocks noChangeAspect="1"/>
          </p:cNvPicPr>
          <p:nvPr userDrawn="1"/>
        </p:nvPicPr>
        <p:blipFill>
          <a:blip r:embed="rId2"/>
          <a:stretch>
            <a:fillRect/>
          </a:stretch>
        </p:blipFill>
        <p:spPr>
          <a:xfrm>
            <a:off x="-2182" y="9427"/>
            <a:ext cx="12192000" cy="6844311"/>
          </a:xfrm>
          <a:prstGeom prst="rect">
            <a:avLst/>
          </a:prstGeom>
        </p:spPr>
      </p:pic>
      <p:sp>
        <p:nvSpPr>
          <p:cNvPr id="26" name="文本占位符 24"/>
          <p:cNvSpPr>
            <a:spLocks noGrp="1"/>
          </p:cNvSpPr>
          <p:nvPr>
            <p:ph type="body" sz="quarter" idx="10" hasCustomPrompt="1"/>
          </p:nvPr>
        </p:nvSpPr>
        <p:spPr>
          <a:xfrm>
            <a:off x="4850520" y="2828224"/>
            <a:ext cx="6468755" cy="642518"/>
          </a:xfrm>
        </p:spPr>
        <p:txBody>
          <a:bodyPr>
            <a:normAutofit/>
          </a:bodyPr>
          <a:lstStyle>
            <a:lvl1pPr marL="0" indent="0" algn="r">
              <a:buFontTx/>
              <a:buNone/>
              <a:defRPr sz="4000" b="1">
                <a:gradFill flip="none" rotWithShape="1">
                  <a:gsLst>
                    <a:gs pos="100000">
                      <a:srgbClr val="0D5490"/>
                    </a:gs>
                    <a:gs pos="0">
                      <a:srgbClr val="60AC3C"/>
                    </a:gs>
                  </a:gsLst>
                  <a:lin ang="0" scaled="1"/>
                  <a:tileRect/>
                </a:gradFill>
                <a:latin typeface="微软雅黑"/>
                <a:ea typeface="微软雅黑"/>
                <a:cs typeface="微软雅黑"/>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kumimoji="1" lang="zh-CN" altLang="en-US" dirty="0"/>
              <a:t>章节标题微软雅黑</a:t>
            </a:r>
            <a:r>
              <a:rPr kumimoji="1" lang="en-US" altLang="zh-CN" dirty="0"/>
              <a:t>40</a:t>
            </a:r>
            <a:r>
              <a:rPr kumimoji="1" lang="zh-CN" altLang="en-US" dirty="0"/>
              <a:t>号</a:t>
            </a:r>
          </a:p>
        </p:txBody>
      </p:sp>
      <p:sp>
        <p:nvSpPr>
          <p:cNvPr id="31" name="图片占位符 44"/>
          <p:cNvSpPr>
            <a:spLocks noGrp="1"/>
          </p:cNvSpPr>
          <p:nvPr>
            <p:ph type="pic" sz="quarter" idx="16" hasCustomPrompt="1"/>
          </p:nvPr>
        </p:nvSpPr>
        <p:spPr>
          <a:xfrm>
            <a:off x="8024540" y="3909106"/>
            <a:ext cx="602507" cy="458787"/>
          </a:xfrm>
        </p:spPr>
        <p:txBody>
          <a:bodyPr>
            <a:noAutofit/>
          </a:bodyPr>
          <a:lstStyle>
            <a:lvl1pPr marL="0" indent="0">
              <a:buNone/>
              <a:defRPr sz="1600"/>
            </a:lvl1pPr>
          </a:lstStyle>
          <a:p>
            <a:r>
              <a:rPr kumimoji="1" lang="zh-CN" altLang="en-US" dirty="0"/>
              <a:t>图标</a:t>
            </a:r>
          </a:p>
        </p:txBody>
      </p:sp>
      <p:sp>
        <p:nvSpPr>
          <p:cNvPr id="32" name="图片占位符 44"/>
          <p:cNvSpPr>
            <a:spLocks noGrp="1"/>
          </p:cNvSpPr>
          <p:nvPr>
            <p:ph type="pic" sz="quarter" idx="17" hasCustomPrompt="1"/>
          </p:nvPr>
        </p:nvSpPr>
        <p:spPr>
          <a:xfrm>
            <a:off x="8878486" y="3909106"/>
            <a:ext cx="602507" cy="458787"/>
          </a:xfrm>
        </p:spPr>
        <p:txBody>
          <a:bodyPr>
            <a:noAutofit/>
          </a:bodyPr>
          <a:lstStyle>
            <a:lvl1pPr marL="0" indent="0">
              <a:buNone/>
              <a:defRPr sz="1600"/>
            </a:lvl1pPr>
          </a:lstStyle>
          <a:p>
            <a:r>
              <a:rPr kumimoji="1" lang="zh-CN" altLang="en-US" dirty="0"/>
              <a:t>图标</a:t>
            </a:r>
          </a:p>
        </p:txBody>
      </p:sp>
      <p:sp>
        <p:nvSpPr>
          <p:cNvPr id="33" name="图片占位符 44"/>
          <p:cNvSpPr>
            <a:spLocks noGrp="1"/>
          </p:cNvSpPr>
          <p:nvPr>
            <p:ph type="pic" sz="quarter" idx="18" hasCustomPrompt="1"/>
          </p:nvPr>
        </p:nvSpPr>
        <p:spPr>
          <a:xfrm>
            <a:off x="9754328" y="3909106"/>
            <a:ext cx="602507" cy="458787"/>
          </a:xfrm>
        </p:spPr>
        <p:txBody>
          <a:bodyPr>
            <a:noAutofit/>
          </a:bodyPr>
          <a:lstStyle>
            <a:lvl1pPr marL="0" indent="0">
              <a:buNone/>
              <a:defRPr sz="1600"/>
            </a:lvl1pPr>
          </a:lstStyle>
          <a:p>
            <a:r>
              <a:rPr kumimoji="1" lang="zh-CN" altLang="en-US" dirty="0"/>
              <a:t>图标</a:t>
            </a:r>
          </a:p>
        </p:txBody>
      </p:sp>
      <p:sp>
        <p:nvSpPr>
          <p:cNvPr id="34" name="图片占位符 44"/>
          <p:cNvSpPr>
            <a:spLocks noGrp="1"/>
          </p:cNvSpPr>
          <p:nvPr>
            <p:ph type="pic" sz="quarter" idx="19" hasCustomPrompt="1"/>
          </p:nvPr>
        </p:nvSpPr>
        <p:spPr>
          <a:xfrm>
            <a:off x="10604223" y="3909106"/>
            <a:ext cx="602507" cy="458787"/>
          </a:xfrm>
        </p:spPr>
        <p:txBody>
          <a:bodyPr>
            <a:noAutofit/>
          </a:bodyPr>
          <a:lstStyle>
            <a:lvl1pPr marL="0" indent="0">
              <a:buNone/>
              <a:defRPr sz="1600"/>
            </a:lvl1pPr>
          </a:lstStyle>
          <a:p>
            <a:r>
              <a:rPr kumimoji="1" lang="zh-CN" altLang="en-US" dirty="0"/>
              <a:t>图标</a:t>
            </a:r>
          </a:p>
        </p:txBody>
      </p:sp>
      <p:pic>
        <p:nvPicPr>
          <p:cNvPr id="9" name="图片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578151" y="538430"/>
            <a:ext cx="1806075" cy="623467"/>
          </a:xfrm>
          <a:prstGeom prst="rect">
            <a:avLst/>
          </a:prstGeom>
        </p:spPr>
      </p:pic>
    </p:spTree>
  </p:cSld>
  <p:clrMapOvr>
    <a:overrideClrMapping bg1="lt1" tx1="dk1" bg2="lt2" tx2="dk2" accent1="accent1" accent2="accent2" accent3="accent3" accent4="accent4" accent5="accent5" accent6="accent6" hlink="hlink" folHlink="folHlink"/>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4_标题和内容">
    <p:spTree>
      <p:nvGrpSpPr>
        <p:cNvPr id="1" name=""/>
        <p:cNvGrpSpPr/>
        <p:nvPr/>
      </p:nvGrpSpPr>
      <p:grpSpPr>
        <a:xfrm>
          <a:off x="0" y="0"/>
          <a:ext cx="0" cy="0"/>
          <a:chOff x="0" y="0"/>
          <a:chExt cx="0" cy="0"/>
        </a:xfrm>
      </p:grpSpPr>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5_标题和内容">
    <p:spTree>
      <p:nvGrpSpPr>
        <p:cNvPr id="1" name=""/>
        <p:cNvGrpSpPr/>
        <p:nvPr/>
      </p:nvGrpSpPr>
      <p:grpSpPr>
        <a:xfrm>
          <a:off x="0" y="0"/>
          <a:ext cx="0" cy="0"/>
          <a:chOff x="0" y="0"/>
          <a:chExt cx="0" cy="0"/>
        </a:xfrm>
      </p:grpSpPr>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6_标题和内容">
    <p:spTree>
      <p:nvGrpSpPr>
        <p:cNvPr id="1" name=""/>
        <p:cNvGrpSpPr/>
        <p:nvPr/>
      </p:nvGrpSpPr>
      <p:grpSpPr>
        <a:xfrm>
          <a:off x="0" y="0"/>
          <a:ext cx="0" cy="0"/>
          <a:chOff x="0" y="0"/>
          <a:chExt cx="0" cy="0"/>
        </a:xfrm>
      </p:grpSpPr>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7_标题和内容">
    <p:spTree>
      <p:nvGrpSpPr>
        <p:cNvPr id="1" name=""/>
        <p:cNvGrpSpPr/>
        <p:nvPr/>
      </p:nvGrpSpPr>
      <p:grpSpPr>
        <a:xfrm>
          <a:off x="0" y="0"/>
          <a:ext cx="0" cy="0"/>
          <a:chOff x="0" y="0"/>
          <a:chExt cx="0" cy="0"/>
        </a:xfrm>
      </p:grpSpPr>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8_标题和内容">
    <p:spTree>
      <p:nvGrpSpPr>
        <p:cNvPr id="1" name=""/>
        <p:cNvGrpSpPr/>
        <p:nvPr/>
      </p:nvGrpSpPr>
      <p:grpSpPr>
        <a:xfrm>
          <a:off x="0" y="0"/>
          <a:ext cx="0" cy="0"/>
          <a:chOff x="0" y="0"/>
          <a:chExt cx="0" cy="0"/>
        </a:xfrm>
      </p:grpSpPr>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9_标题和内容">
    <p:spTree>
      <p:nvGrpSpPr>
        <p:cNvPr id="1" name=""/>
        <p:cNvGrpSpPr/>
        <p:nvPr/>
      </p:nvGrpSpPr>
      <p:grpSpPr>
        <a:xfrm>
          <a:off x="0" y="0"/>
          <a:ext cx="0" cy="0"/>
          <a:chOff x="0" y="0"/>
          <a:chExt cx="0" cy="0"/>
        </a:xfrm>
      </p:grpSpPr>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10_标题和内容">
    <p:spTree>
      <p:nvGrpSpPr>
        <p:cNvPr id="1" name=""/>
        <p:cNvGrpSpPr/>
        <p:nvPr/>
      </p:nvGrpSpPr>
      <p:grpSpPr>
        <a:xfrm>
          <a:off x="0" y="0"/>
          <a:ext cx="0" cy="0"/>
          <a:chOff x="0" y="0"/>
          <a:chExt cx="0" cy="0"/>
        </a:xfrm>
      </p:grpSpPr>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11_标题和内容">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节标题">
    <p:bg>
      <p:bgRef idx="1001">
        <a:schemeClr val="bg1"/>
      </p:bgRef>
    </p:bg>
    <p:spTree>
      <p:nvGrpSpPr>
        <p:cNvPr id="1" name=""/>
        <p:cNvGrpSpPr/>
        <p:nvPr/>
      </p:nvGrpSpPr>
      <p:grpSpPr>
        <a:xfrm>
          <a:off x="0" y="0"/>
          <a:ext cx="0" cy="0"/>
          <a:chOff x="0" y="0"/>
          <a:chExt cx="0" cy="0"/>
        </a:xfrm>
      </p:grpSpPr>
      <p:pic>
        <p:nvPicPr>
          <p:cNvPr id="20" name="图片 19"/>
          <p:cNvPicPr>
            <a:picLocks noChangeAspect="1"/>
          </p:cNvPicPr>
          <p:nvPr userDrawn="1"/>
        </p:nvPicPr>
        <p:blipFill rotWithShape="1">
          <a:blip r:embed="rId2">
            <a:extLst>
              <a:ext uri="{28A0092B-C50C-407E-A947-70E740481C1C}">
                <a14:useLocalDpi xmlns:a14="http://schemas.microsoft.com/office/drawing/2010/main" val="0"/>
              </a:ext>
            </a:extLst>
          </a:blip>
          <a:srcRect l="28619" r="24191"/>
          <a:stretch>
            <a:fillRect/>
          </a:stretch>
        </p:blipFill>
        <p:spPr>
          <a:xfrm>
            <a:off x="0" y="-43892"/>
            <a:ext cx="12242800" cy="6918315"/>
          </a:xfrm>
          <a:prstGeom prst="rect">
            <a:avLst/>
          </a:prstGeom>
        </p:spPr>
      </p:pic>
      <p:sp>
        <p:nvSpPr>
          <p:cNvPr id="34" name="文本占位符 26"/>
          <p:cNvSpPr>
            <a:spLocks noGrp="1"/>
          </p:cNvSpPr>
          <p:nvPr>
            <p:ph type="body" sz="quarter" idx="10" hasCustomPrompt="1"/>
          </p:nvPr>
        </p:nvSpPr>
        <p:spPr>
          <a:xfrm>
            <a:off x="1336119" y="1380836"/>
            <a:ext cx="5025503" cy="480909"/>
          </a:xfrm>
        </p:spPr>
        <p:txBody>
          <a:bodyPr>
            <a:normAutofit/>
          </a:bodyPr>
          <a:lstStyle>
            <a:lvl1pPr marL="0" indent="0">
              <a:buFontTx/>
              <a:buNone/>
              <a:defRPr sz="2600" b="1">
                <a:solidFill>
                  <a:srgbClr val="184199"/>
                </a:solidFill>
                <a:latin typeface="微软雅黑"/>
                <a:ea typeface="微软雅黑"/>
                <a:cs typeface="微软雅黑"/>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kumimoji="1" lang="zh-CN" altLang="en-US" dirty="0"/>
              <a:t>标题文字微软雅黑</a:t>
            </a:r>
            <a:r>
              <a:rPr kumimoji="1" lang="en-US" altLang="zh-CN" dirty="0"/>
              <a:t>26</a:t>
            </a:r>
            <a:r>
              <a:rPr kumimoji="1" lang="zh-CN" altLang="en-US" dirty="0"/>
              <a:t>号</a:t>
            </a:r>
          </a:p>
        </p:txBody>
      </p:sp>
      <p:sp>
        <p:nvSpPr>
          <p:cNvPr id="35" name="图片占位符 29"/>
          <p:cNvSpPr>
            <a:spLocks noGrp="1"/>
          </p:cNvSpPr>
          <p:nvPr>
            <p:ph type="pic" sz="quarter" idx="11" hasCustomPrompt="1"/>
          </p:nvPr>
        </p:nvSpPr>
        <p:spPr>
          <a:xfrm>
            <a:off x="1354138" y="2151063"/>
            <a:ext cx="2759075" cy="3186112"/>
          </a:xfrm>
        </p:spPr>
        <p:txBody>
          <a:bodyPr>
            <a:normAutofit/>
          </a:bodyPr>
          <a:lstStyle>
            <a:lvl1pPr marL="0" indent="0">
              <a:buNone/>
              <a:defRPr sz="2000" baseline="0">
                <a:latin typeface="微软雅黑"/>
                <a:ea typeface="微软雅黑"/>
                <a:cs typeface="微软雅黑"/>
              </a:defRPr>
            </a:lvl1pPr>
          </a:lstStyle>
          <a:p>
            <a:r>
              <a:rPr kumimoji="1" lang="en-US" altLang="zh-CN" dirty="0"/>
              <a:t>             </a:t>
            </a:r>
          </a:p>
          <a:p>
            <a:r>
              <a:rPr kumimoji="1" lang="en-US" altLang="zh-CN" dirty="0"/>
              <a:t>    </a:t>
            </a:r>
          </a:p>
          <a:p>
            <a:r>
              <a:rPr kumimoji="1" lang="en-US" altLang="zh-CN" dirty="0"/>
              <a:t>              </a:t>
            </a:r>
            <a:r>
              <a:rPr kumimoji="1" lang="zh-CN" altLang="en-US" dirty="0"/>
              <a:t>图片</a:t>
            </a:r>
          </a:p>
        </p:txBody>
      </p:sp>
      <p:sp>
        <p:nvSpPr>
          <p:cNvPr id="38" name="内容占位符 36"/>
          <p:cNvSpPr>
            <a:spLocks noGrp="1"/>
          </p:cNvSpPr>
          <p:nvPr>
            <p:ph sz="quarter" idx="12" hasCustomPrompt="1"/>
          </p:nvPr>
        </p:nvSpPr>
        <p:spPr>
          <a:xfrm>
            <a:off x="4553608" y="2085370"/>
            <a:ext cx="3041650" cy="335140"/>
          </a:xfrm>
        </p:spPr>
        <p:txBody>
          <a:bodyPr>
            <a:normAutofit/>
          </a:bodyPr>
          <a:lstStyle>
            <a:lvl1pPr marL="0" indent="0">
              <a:buFontTx/>
              <a:buNone/>
              <a:defRPr sz="1600" b="1">
                <a:latin typeface="微软雅黑"/>
                <a:ea typeface="微软雅黑"/>
                <a:cs typeface="微软雅黑"/>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kumimoji="1" lang="zh-CN" altLang="en-US" dirty="0"/>
              <a:t>标题文字</a:t>
            </a:r>
            <a:endParaRPr kumimoji="1" lang="en-US" altLang="zh-CN" dirty="0"/>
          </a:p>
        </p:txBody>
      </p:sp>
      <p:sp>
        <p:nvSpPr>
          <p:cNvPr id="39" name="内容占位符 36"/>
          <p:cNvSpPr>
            <a:spLocks noGrp="1"/>
          </p:cNvSpPr>
          <p:nvPr>
            <p:ph sz="quarter" idx="13" hasCustomPrompt="1"/>
          </p:nvPr>
        </p:nvSpPr>
        <p:spPr>
          <a:xfrm>
            <a:off x="4553608" y="2411258"/>
            <a:ext cx="3041650" cy="1050423"/>
          </a:xfrm>
        </p:spPr>
        <p:txBody>
          <a:bodyPr>
            <a:noAutofit/>
          </a:bodyPr>
          <a:lstStyle>
            <a:lvl1pPr marL="0" indent="0">
              <a:lnSpc>
                <a:spcPct val="150000"/>
              </a:lnSpc>
              <a:buFontTx/>
              <a:buNone/>
              <a:defRPr sz="1400" b="0">
                <a:latin typeface="微软雅黑"/>
                <a:ea typeface="微软雅黑"/>
                <a:cs typeface="微软雅黑"/>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kumimoji="1" lang="zh-CN" altLang="en-US" dirty="0"/>
              <a:t>请输入您需要的文字请输入您需要的文字请输入您需要的文字请输入您需要的文字请输入</a:t>
            </a:r>
          </a:p>
        </p:txBody>
      </p:sp>
      <p:sp>
        <p:nvSpPr>
          <p:cNvPr id="40" name="内容占位符 36"/>
          <p:cNvSpPr>
            <a:spLocks noGrp="1"/>
          </p:cNvSpPr>
          <p:nvPr>
            <p:ph sz="quarter" idx="14" hasCustomPrompt="1"/>
          </p:nvPr>
        </p:nvSpPr>
        <p:spPr>
          <a:xfrm>
            <a:off x="7917416" y="2085370"/>
            <a:ext cx="3041650" cy="335140"/>
          </a:xfrm>
        </p:spPr>
        <p:txBody>
          <a:bodyPr>
            <a:normAutofit/>
          </a:bodyPr>
          <a:lstStyle>
            <a:lvl1pPr marL="0" indent="0">
              <a:buFontTx/>
              <a:buNone/>
              <a:defRPr sz="1600" b="1">
                <a:latin typeface="微软雅黑"/>
                <a:ea typeface="微软雅黑"/>
                <a:cs typeface="微软雅黑"/>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kumimoji="1" lang="zh-CN" altLang="en-US" dirty="0"/>
              <a:t>标题文字</a:t>
            </a:r>
            <a:endParaRPr kumimoji="1" lang="en-US" altLang="zh-CN" dirty="0"/>
          </a:p>
        </p:txBody>
      </p:sp>
      <p:sp>
        <p:nvSpPr>
          <p:cNvPr id="41" name="内容占位符 36"/>
          <p:cNvSpPr>
            <a:spLocks noGrp="1"/>
          </p:cNvSpPr>
          <p:nvPr>
            <p:ph sz="quarter" idx="15" hasCustomPrompt="1"/>
          </p:nvPr>
        </p:nvSpPr>
        <p:spPr>
          <a:xfrm>
            <a:off x="7910408" y="2411258"/>
            <a:ext cx="3041650" cy="1050423"/>
          </a:xfrm>
        </p:spPr>
        <p:txBody>
          <a:bodyPr>
            <a:noAutofit/>
          </a:bodyPr>
          <a:lstStyle>
            <a:lvl1pPr marL="0" indent="0">
              <a:lnSpc>
                <a:spcPct val="150000"/>
              </a:lnSpc>
              <a:buFontTx/>
              <a:buNone/>
              <a:defRPr sz="1400" b="0">
                <a:latin typeface="微软雅黑"/>
                <a:ea typeface="微软雅黑"/>
                <a:cs typeface="微软雅黑"/>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kumimoji="1" lang="zh-CN" altLang="en-US" dirty="0"/>
              <a:t>请输入您需要的文字请输入您需要的文字请输入您需要的文字请输入您需要的文字请输入</a:t>
            </a:r>
          </a:p>
        </p:txBody>
      </p:sp>
      <p:sp>
        <p:nvSpPr>
          <p:cNvPr id="42" name="内容占位符 36"/>
          <p:cNvSpPr>
            <a:spLocks noGrp="1"/>
          </p:cNvSpPr>
          <p:nvPr>
            <p:ph sz="quarter" idx="16" hasCustomPrompt="1"/>
          </p:nvPr>
        </p:nvSpPr>
        <p:spPr>
          <a:xfrm>
            <a:off x="4553608" y="3974354"/>
            <a:ext cx="3041650" cy="335140"/>
          </a:xfrm>
        </p:spPr>
        <p:txBody>
          <a:bodyPr>
            <a:normAutofit/>
          </a:bodyPr>
          <a:lstStyle>
            <a:lvl1pPr marL="0" indent="0">
              <a:buFontTx/>
              <a:buNone/>
              <a:defRPr sz="1600" b="1">
                <a:latin typeface="微软雅黑"/>
                <a:ea typeface="微软雅黑"/>
                <a:cs typeface="微软雅黑"/>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kumimoji="1" lang="zh-CN" altLang="en-US" dirty="0"/>
              <a:t>标题文字</a:t>
            </a:r>
            <a:endParaRPr kumimoji="1" lang="en-US" altLang="zh-CN" dirty="0"/>
          </a:p>
        </p:txBody>
      </p:sp>
      <p:sp>
        <p:nvSpPr>
          <p:cNvPr id="43" name="内容占位符 36"/>
          <p:cNvSpPr>
            <a:spLocks noGrp="1"/>
          </p:cNvSpPr>
          <p:nvPr>
            <p:ph sz="quarter" idx="17" hasCustomPrompt="1"/>
          </p:nvPr>
        </p:nvSpPr>
        <p:spPr>
          <a:xfrm>
            <a:off x="4553608" y="4300242"/>
            <a:ext cx="3041650" cy="1050423"/>
          </a:xfrm>
        </p:spPr>
        <p:txBody>
          <a:bodyPr>
            <a:noAutofit/>
          </a:bodyPr>
          <a:lstStyle>
            <a:lvl1pPr marL="0" indent="0">
              <a:lnSpc>
                <a:spcPct val="150000"/>
              </a:lnSpc>
              <a:buFontTx/>
              <a:buNone/>
              <a:defRPr sz="1400" b="0">
                <a:latin typeface="微软雅黑"/>
                <a:ea typeface="微软雅黑"/>
                <a:cs typeface="微软雅黑"/>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kumimoji="1" lang="zh-CN" altLang="en-US" dirty="0"/>
              <a:t>请输入您需要的文字请输入您需要的文字请输入您需要的文字请输入您需要的文字请输入</a:t>
            </a:r>
          </a:p>
        </p:txBody>
      </p:sp>
      <p:sp>
        <p:nvSpPr>
          <p:cNvPr id="44" name="内容占位符 36"/>
          <p:cNvSpPr>
            <a:spLocks noGrp="1"/>
          </p:cNvSpPr>
          <p:nvPr>
            <p:ph sz="quarter" idx="18" hasCustomPrompt="1"/>
          </p:nvPr>
        </p:nvSpPr>
        <p:spPr>
          <a:xfrm>
            <a:off x="7917416" y="3974354"/>
            <a:ext cx="3041650" cy="335140"/>
          </a:xfrm>
        </p:spPr>
        <p:txBody>
          <a:bodyPr>
            <a:normAutofit/>
          </a:bodyPr>
          <a:lstStyle>
            <a:lvl1pPr marL="0" indent="0">
              <a:buFontTx/>
              <a:buNone/>
              <a:defRPr sz="1600" b="1">
                <a:latin typeface="微软雅黑"/>
                <a:ea typeface="微软雅黑"/>
                <a:cs typeface="微软雅黑"/>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kumimoji="1" lang="zh-CN" altLang="en-US" dirty="0"/>
              <a:t>标题文字</a:t>
            </a:r>
            <a:endParaRPr kumimoji="1" lang="en-US" altLang="zh-CN" dirty="0"/>
          </a:p>
        </p:txBody>
      </p:sp>
      <p:sp>
        <p:nvSpPr>
          <p:cNvPr id="45" name="内容占位符 36"/>
          <p:cNvSpPr>
            <a:spLocks noGrp="1"/>
          </p:cNvSpPr>
          <p:nvPr>
            <p:ph sz="quarter" idx="19" hasCustomPrompt="1"/>
          </p:nvPr>
        </p:nvSpPr>
        <p:spPr>
          <a:xfrm>
            <a:off x="7910408" y="4300242"/>
            <a:ext cx="3041650" cy="1050423"/>
          </a:xfrm>
        </p:spPr>
        <p:txBody>
          <a:bodyPr>
            <a:noAutofit/>
          </a:bodyPr>
          <a:lstStyle>
            <a:lvl1pPr marL="0" indent="0">
              <a:lnSpc>
                <a:spcPct val="150000"/>
              </a:lnSpc>
              <a:buFontTx/>
              <a:buNone/>
              <a:defRPr sz="1400" b="0">
                <a:latin typeface="微软雅黑"/>
                <a:ea typeface="微软雅黑"/>
                <a:cs typeface="微软雅黑"/>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kumimoji="1" lang="zh-CN" altLang="en-US" dirty="0"/>
              <a:t>请输入您需要的文字请输入您需要的文字请输入您需要的文字请输入您需要的文字请输入</a:t>
            </a:r>
          </a:p>
        </p:txBody>
      </p:sp>
      <p:sp>
        <p:nvSpPr>
          <p:cNvPr id="48" name="矩形 47"/>
          <p:cNvSpPr/>
          <p:nvPr userDrawn="1"/>
        </p:nvSpPr>
        <p:spPr>
          <a:xfrm>
            <a:off x="4113213" y="2140114"/>
            <a:ext cx="45719" cy="3199602"/>
          </a:xfrm>
          <a:prstGeom prst="rect">
            <a:avLst/>
          </a:prstGeom>
          <a:solidFill>
            <a:srgbClr val="18419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pic>
        <p:nvPicPr>
          <p:cNvPr id="15" name="图片 1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578151" y="538430"/>
            <a:ext cx="1806075" cy="623467"/>
          </a:xfrm>
          <a:prstGeom prst="rect">
            <a:avLst/>
          </a:prstGeom>
        </p:spPr>
      </p:pic>
    </p:spTree>
  </p:cSld>
  <p:clrMapOvr>
    <a:overrideClrMapping bg1="lt1" tx1="dk1" bg2="lt2" tx2="dk2" accent1="accent1" accent2="accent2" accent3="accent3" accent4="accent4" accent5="accent5" accent6="accent6" hlink="hlink" folHlink="folHlink"/>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12_标题和内容">
    <p:spTree>
      <p:nvGrpSpPr>
        <p:cNvPr id="1" name=""/>
        <p:cNvGrpSpPr/>
        <p:nvPr/>
      </p:nvGrpSpPr>
      <p:grpSpPr>
        <a:xfrm>
          <a:off x="0" y="0"/>
          <a:ext cx="0" cy="0"/>
          <a:chOff x="0" y="0"/>
          <a:chExt cx="0" cy="0"/>
        </a:xfrm>
      </p:grpSpPr>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13_标题和内容">
    <p:spTree>
      <p:nvGrpSpPr>
        <p:cNvPr id="1" name=""/>
        <p:cNvGrpSpPr/>
        <p:nvPr/>
      </p:nvGrpSpPr>
      <p:grpSpPr>
        <a:xfrm>
          <a:off x="0" y="0"/>
          <a:ext cx="0" cy="0"/>
          <a:chOff x="0" y="0"/>
          <a:chExt cx="0" cy="0"/>
        </a:xfrm>
      </p:grpSpPr>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14_标题和内容">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两项内容">
    <p:bg>
      <p:bgRef idx="1001">
        <a:schemeClr val="bg1"/>
      </p:bgRef>
    </p:bg>
    <p:spTree>
      <p:nvGrpSpPr>
        <p:cNvPr id="1" name=""/>
        <p:cNvGrpSpPr/>
        <p:nvPr/>
      </p:nvGrpSpPr>
      <p:grpSpPr>
        <a:xfrm>
          <a:off x="0" y="0"/>
          <a:ext cx="0" cy="0"/>
          <a:chOff x="0" y="0"/>
          <a:chExt cx="0" cy="0"/>
        </a:xfrm>
      </p:grpSpPr>
      <p:pic>
        <p:nvPicPr>
          <p:cNvPr id="32" name="图片 3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0949"/>
            <a:ext cx="12202948" cy="6858000"/>
          </a:xfrm>
          <a:prstGeom prst="rect">
            <a:avLst/>
          </a:prstGeom>
        </p:spPr>
      </p:pic>
      <p:sp>
        <p:nvSpPr>
          <p:cNvPr id="61" name="图片占位符 29"/>
          <p:cNvSpPr>
            <a:spLocks noGrp="1"/>
          </p:cNvSpPr>
          <p:nvPr>
            <p:ph type="pic" sz="quarter" idx="11" hasCustomPrompt="1"/>
          </p:nvPr>
        </p:nvSpPr>
        <p:spPr>
          <a:xfrm>
            <a:off x="1149178" y="1390502"/>
            <a:ext cx="3712873" cy="4336359"/>
          </a:xfrm>
        </p:spPr>
        <p:txBody>
          <a:bodyPr/>
          <a:lstStyle>
            <a:lvl1pPr marL="0" indent="0">
              <a:buNone/>
              <a:defRPr sz="2000" baseline="0"/>
            </a:lvl1pPr>
          </a:lstStyle>
          <a:p>
            <a:r>
              <a:rPr kumimoji="1" lang="en-US" altLang="zh-CN" dirty="0"/>
              <a:t>                  </a:t>
            </a:r>
          </a:p>
          <a:p>
            <a:endParaRPr kumimoji="1" lang="en-US" altLang="zh-CN" dirty="0"/>
          </a:p>
          <a:p>
            <a:endParaRPr kumimoji="1" lang="en-US" altLang="zh-CN" dirty="0"/>
          </a:p>
          <a:p>
            <a:endParaRPr kumimoji="1" lang="en-US" altLang="zh-CN" dirty="0"/>
          </a:p>
          <a:p>
            <a:r>
              <a:rPr kumimoji="1" lang="en-US" altLang="zh-CN" dirty="0"/>
              <a:t>                          </a:t>
            </a:r>
            <a:r>
              <a:rPr kumimoji="1" lang="zh-CN" altLang="en-US" dirty="0"/>
              <a:t>图片</a:t>
            </a:r>
          </a:p>
        </p:txBody>
      </p:sp>
      <p:pic>
        <p:nvPicPr>
          <p:cNvPr id="17" name="图片 1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578151" y="538430"/>
            <a:ext cx="1806075" cy="623467"/>
          </a:xfrm>
          <a:prstGeom prst="rect">
            <a:avLst/>
          </a:prstGeom>
        </p:spPr>
      </p:pic>
      <p:sp>
        <p:nvSpPr>
          <p:cNvPr id="20" name="矩形 19"/>
          <p:cNvSpPr/>
          <p:nvPr userDrawn="1"/>
        </p:nvSpPr>
        <p:spPr>
          <a:xfrm>
            <a:off x="5779265" y="1389785"/>
            <a:ext cx="5354882" cy="623888"/>
          </a:xfrm>
          <a:prstGeom prst="rect">
            <a:avLst/>
          </a:prstGeom>
          <a:solidFill>
            <a:srgbClr val="184199"/>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p>
        </p:txBody>
      </p:sp>
      <p:sp>
        <p:nvSpPr>
          <p:cNvPr id="4" name="文本占位符 3"/>
          <p:cNvSpPr>
            <a:spLocks noGrp="1"/>
          </p:cNvSpPr>
          <p:nvPr>
            <p:ph type="body" sz="quarter" idx="24" hasCustomPrompt="1"/>
          </p:nvPr>
        </p:nvSpPr>
        <p:spPr>
          <a:xfrm>
            <a:off x="5886264" y="1520429"/>
            <a:ext cx="4512796" cy="433387"/>
          </a:xfrm>
        </p:spPr>
        <p:txBody>
          <a:bodyPr>
            <a:noAutofit/>
          </a:bodyPr>
          <a:lstStyle>
            <a:lvl1pPr marL="0" indent="0">
              <a:buNone/>
              <a:defRPr sz="2000">
                <a:solidFill>
                  <a:srgbClr val="FFFFFF"/>
                </a:solidFill>
                <a:latin typeface="微软雅黑"/>
                <a:ea typeface="微软雅黑"/>
                <a:cs typeface="微软雅黑"/>
              </a:defRPr>
            </a:lvl1pPr>
          </a:lstStyle>
          <a:p>
            <a:pPr lvl="0"/>
            <a:r>
              <a:rPr kumimoji="1" lang="zh-CN" altLang="en-US" dirty="0"/>
              <a:t>请输入您需要的文字微软雅黑</a:t>
            </a:r>
            <a:r>
              <a:rPr kumimoji="1" lang="en-US" altLang="zh-CN" dirty="0"/>
              <a:t>20</a:t>
            </a:r>
            <a:r>
              <a:rPr kumimoji="1" lang="zh-CN" altLang="en-US" dirty="0"/>
              <a:t>号</a:t>
            </a:r>
          </a:p>
        </p:txBody>
      </p:sp>
      <p:sp>
        <p:nvSpPr>
          <p:cNvPr id="23" name="矩形 22"/>
          <p:cNvSpPr/>
          <p:nvPr userDrawn="1"/>
        </p:nvSpPr>
        <p:spPr>
          <a:xfrm>
            <a:off x="5779265" y="2147334"/>
            <a:ext cx="5354882" cy="623888"/>
          </a:xfrm>
          <a:prstGeom prst="rect">
            <a:avLst/>
          </a:prstGeom>
          <a:solidFill>
            <a:srgbClr val="184199"/>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p>
        </p:txBody>
      </p:sp>
      <p:sp>
        <p:nvSpPr>
          <p:cNvPr id="24" name="文本占位符 3"/>
          <p:cNvSpPr>
            <a:spLocks noGrp="1"/>
          </p:cNvSpPr>
          <p:nvPr>
            <p:ph type="body" sz="quarter" idx="25" hasCustomPrompt="1"/>
          </p:nvPr>
        </p:nvSpPr>
        <p:spPr>
          <a:xfrm>
            <a:off x="5886264" y="2277978"/>
            <a:ext cx="4512796" cy="433387"/>
          </a:xfrm>
        </p:spPr>
        <p:txBody>
          <a:bodyPr>
            <a:noAutofit/>
          </a:bodyPr>
          <a:lstStyle>
            <a:lvl1pPr marL="0" indent="0">
              <a:buNone/>
              <a:defRPr sz="2000">
                <a:solidFill>
                  <a:srgbClr val="FFFFFF"/>
                </a:solidFill>
                <a:latin typeface="微软雅黑"/>
                <a:ea typeface="微软雅黑"/>
                <a:cs typeface="微软雅黑"/>
              </a:defRPr>
            </a:lvl1pPr>
          </a:lstStyle>
          <a:p>
            <a:pPr lvl="0"/>
            <a:r>
              <a:rPr kumimoji="1" lang="zh-CN" altLang="en-US" dirty="0"/>
              <a:t>请输入您需要的文字微软雅黑</a:t>
            </a:r>
            <a:r>
              <a:rPr kumimoji="1" lang="en-US" altLang="zh-CN" dirty="0"/>
              <a:t>20</a:t>
            </a:r>
            <a:r>
              <a:rPr kumimoji="1" lang="zh-CN" altLang="en-US" dirty="0"/>
              <a:t>号</a:t>
            </a:r>
          </a:p>
        </p:txBody>
      </p:sp>
      <p:sp>
        <p:nvSpPr>
          <p:cNvPr id="25" name="矩形 24"/>
          <p:cNvSpPr/>
          <p:nvPr userDrawn="1"/>
        </p:nvSpPr>
        <p:spPr>
          <a:xfrm>
            <a:off x="5779265" y="2879892"/>
            <a:ext cx="5354882" cy="623888"/>
          </a:xfrm>
          <a:prstGeom prst="rect">
            <a:avLst/>
          </a:prstGeom>
          <a:solidFill>
            <a:srgbClr val="184199"/>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p>
        </p:txBody>
      </p:sp>
      <p:sp>
        <p:nvSpPr>
          <p:cNvPr id="26" name="文本占位符 3"/>
          <p:cNvSpPr>
            <a:spLocks noGrp="1"/>
          </p:cNvSpPr>
          <p:nvPr>
            <p:ph type="body" sz="quarter" idx="26" hasCustomPrompt="1"/>
          </p:nvPr>
        </p:nvSpPr>
        <p:spPr>
          <a:xfrm>
            <a:off x="5886264" y="3010536"/>
            <a:ext cx="4512796" cy="433387"/>
          </a:xfrm>
        </p:spPr>
        <p:txBody>
          <a:bodyPr>
            <a:noAutofit/>
          </a:bodyPr>
          <a:lstStyle>
            <a:lvl1pPr marL="0" indent="0">
              <a:buNone/>
              <a:defRPr sz="2000">
                <a:solidFill>
                  <a:srgbClr val="FFFFFF"/>
                </a:solidFill>
                <a:latin typeface="微软雅黑"/>
                <a:ea typeface="微软雅黑"/>
                <a:cs typeface="微软雅黑"/>
              </a:defRPr>
            </a:lvl1pPr>
          </a:lstStyle>
          <a:p>
            <a:pPr lvl="0"/>
            <a:r>
              <a:rPr kumimoji="1" lang="zh-CN" altLang="en-US" dirty="0"/>
              <a:t>请输入您需要的文字微软雅黑</a:t>
            </a:r>
            <a:r>
              <a:rPr kumimoji="1" lang="en-US" altLang="zh-CN" dirty="0"/>
              <a:t>20</a:t>
            </a:r>
            <a:r>
              <a:rPr kumimoji="1" lang="zh-CN" altLang="en-US" dirty="0"/>
              <a:t>号</a:t>
            </a:r>
          </a:p>
        </p:txBody>
      </p:sp>
      <p:sp>
        <p:nvSpPr>
          <p:cNvPr id="27" name="矩形 26"/>
          <p:cNvSpPr/>
          <p:nvPr userDrawn="1"/>
        </p:nvSpPr>
        <p:spPr>
          <a:xfrm>
            <a:off x="5779265" y="3625278"/>
            <a:ext cx="5354882" cy="623888"/>
          </a:xfrm>
          <a:prstGeom prst="rect">
            <a:avLst/>
          </a:prstGeom>
          <a:solidFill>
            <a:srgbClr val="184199"/>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p>
        </p:txBody>
      </p:sp>
      <p:sp>
        <p:nvSpPr>
          <p:cNvPr id="28" name="文本占位符 3"/>
          <p:cNvSpPr>
            <a:spLocks noGrp="1"/>
          </p:cNvSpPr>
          <p:nvPr>
            <p:ph type="body" sz="quarter" idx="27" hasCustomPrompt="1"/>
          </p:nvPr>
        </p:nvSpPr>
        <p:spPr>
          <a:xfrm>
            <a:off x="5886264" y="3755922"/>
            <a:ext cx="4512796" cy="433387"/>
          </a:xfrm>
        </p:spPr>
        <p:txBody>
          <a:bodyPr>
            <a:noAutofit/>
          </a:bodyPr>
          <a:lstStyle>
            <a:lvl1pPr marL="0" indent="0">
              <a:buNone/>
              <a:defRPr sz="2000">
                <a:solidFill>
                  <a:srgbClr val="FFFFFF"/>
                </a:solidFill>
                <a:latin typeface="微软雅黑"/>
                <a:ea typeface="微软雅黑"/>
                <a:cs typeface="微软雅黑"/>
              </a:defRPr>
            </a:lvl1pPr>
          </a:lstStyle>
          <a:p>
            <a:pPr lvl="0"/>
            <a:r>
              <a:rPr kumimoji="1" lang="zh-CN" altLang="en-US" dirty="0"/>
              <a:t>请输入您需要的文字微软雅黑</a:t>
            </a:r>
            <a:r>
              <a:rPr kumimoji="1" lang="en-US" altLang="zh-CN" dirty="0"/>
              <a:t>20</a:t>
            </a:r>
            <a:r>
              <a:rPr kumimoji="1" lang="zh-CN" altLang="en-US" dirty="0"/>
              <a:t>号</a:t>
            </a:r>
          </a:p>
        </p:txBody>
      </p:sp>
      <p:sp>
        <p:nvSpPr>
          <p:cNvPr id="29" name="矩形 28"/>
          <p:cNvSpPr/>
          <p:nvPr userDrawn="1"/>
        </p:nvSpPr>
        <p:spPr>
          <a:xfrm>
            <a:off x="5779265" y="4370664"/>
            <a:ext cx="5354882" cy="623888"/>
          </a:xfrm>
          <a:prstGeom prst="rect">
            <a:avLst/>
          </a:prstGeom>
          <a:solidFill>
            <a:srgbClr val="184199"/>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p>
        </p:txBody>
      </p:sp>
      <p:sp>
        <p:nvSpPr>
          <p:cNvPr id="30" name="文本占位符 3"/>
          <p:cNvSpPr>
            <a:spLocks noGrp="1"/>
          </p:cNvSpPr>
          <p:nvPr>
            <p:ph type="body" sz="quarter" idx="28" hasCustomPrompt="1"/>
          </p:nvPr>
        </p:nvSpPr>
        <p:spPr>
          <a:xfrm>
            <a:off x="5886264" y="4501308"/>
            <a:ext cx="4512796" cy="433387"/>
          </a:xfrm>
        </p:spPr>
        <p:txBody>
          <a:bodyPr>
            <a:noAutofit/>
          </a:bodyPr>
          <a:lstStyle>
            <a:lvl1pPr marL="0" indent="0">
              <a:buNone/>
              <a:defRPr sz="2000">
                <a:solidFill>
                  <a:srgbClr val="FFFFFF"/>
                </a:solidFill>
                <a:latin typeface="微软雅黑"/>
                <a:ea typeface="微软雅黑"/>
                <a:cs typeface="微软雅黑"/>
              </a:defRPr>
            </a:lvl1pPr>
          </a:lstStyle>
          <a:p>
            <a:pPr lvl="0"/>
            <a:r>
              <a:rPr kumimoji="1" lang="zh-CN" altLang="en-US" dirty="0"/>
              <a:t>请输入您需要的文字微软雅黑</a:t>
            </a:r>
            <a:r>
              <a:rPr kumimoji="1" lang="en-US" altLang="zh-CN" dirty="0"/>
              <a:t>20</a:t>
            </a:r>
            <a:r>
              <a:rPr kumimoji="1" lang="zh-CN" altLang="en-US" dirty="0"/>
              <a:t>号</a:t>
            </a:r>
          </a:p>
        </p:txBody>
      </p:sp>
      <p:sp>
        <p:nvSpPr>
          <p:cNvPr id="31" name="矩形 30"/>
          <p:cNvSpPr/>
          <p:nvPr userDrawn="1"/>
        </p:nvSpPr>
        <p:spPr>
          <a:xfrm>
            <a:off x="5779265" y="5116050"/>
            <a:ext cx="5354882" cy="623888"/>
          </a:xfrm>
          <a:prstGeom prst="rect">
            <a:avLst/>
          </a:prstGeom>
          <a:solidFill>
            <a:srgbClr val="184199"/>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p>
        </p:txBody>
      </p:sp>
      <p:sp>
        <p:nvSpPr>
          <p:cNvPr id="33" name="文本占位符 3"/>
          <p:cNvSpPr>
            <a:spLocks noGrp="1"/>
          </p:cNvSpPr>
          <p:nvPr>
            <p:ph type="body" sz="quarter" idx="29" hasCustomPrompt="1"/>
          </p:nvPr>
        </p:nvSpPr>
        <p:spPr>
          <a:xfrm>
            <a:off x="5886264" y="5246694"/>
            <a:ext cx="4512796" cy="433387"/>
          </a:xfrm>
        </p:spPr>
        <p:txBody>
          <a:bodyPr>
            <a:noAutofit/>
          </a:bodyPr>
          <a:lstStyle>
            <a:lvl1pPr marL="0" indent="0">
              <a:buNone/>
              <a:defRPr sz="2000">
                <a:solidFill>
                  <a:srgbClr val="FFFFFF"/>
                </a:solidFill>
                <a:latin typeface="微软雅黑"/>
                <a:ea typeface="微软雅黑"/>
                <a:cs typeface="微软雅黑"/>
              </a:defRPr>
            </a:lvl1pPr>
          </a:lstStyle>
          <a:p>
            <a:pPr lvl="0"/>
            <a:r>
              <a:rPr kumimoji="1" lang="zh-CN" altLang="en-US" dirty="0"/>
              <a:t>请输入您需要的文字微软雅黑</a:t>
            </a:r>
            <a:r>
              <a:rPr kumimoji="1" lang="en-US" altLang="zh-CN" dirty="0"/>
              <a:t>20</a:t>
            </a:r>
            <a:r>
              <a:rPr kumimoji="1" lang="zh-CN" altLang="en-US" dirty="0"/>
              <a:t>号</a:t>
            </a:r>
          </a:p>
        </p:txBody>
      </p:sp>
      <p:sp>
        <p:nvSpPr>
          <p:cNvPr id="40" name="矩形 39"/>
          <p:cNvSpPr/>
          <p:nvPr userDrawn="1"/>
        </p:nvSpPr>
        <p:spPr>
          <a:xfrm>
            <a:off x="5136327" y="2128822"/>
            <a:ext cx="642937" cy="623888"/>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p>
        </p:txBody>
      </p:sp>
      <p:sp>
        <p:nvSpPr>
          <p:cNvPr id="41" name="文本占位符 5"/>
          <p:cNvSpPr>
            <a:spLocks noGrp="1"/>
          </p:cNvSpPr>
          <p:nvPr>
            <p:ph type="body" sz="quarter" idx="31" hasCustomPrompt="1"/>
          </p:nvPr>
        </p:nvSpPr>
        <p:spPr>
          <a:xfrm>
            <a:off x="5274794" y="2215563"/>
            <a:ext cx="447489" cy="447955"/>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90204" pitchFamily="34" charset="0"/>
              <a:buNone/>
              <a:defRPr b="1">
                <a:solidFill>
                  <a:srgbClr val="184199"/>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90204" pitchFamily="34" charset="0"/>
              <a:buNone/>
              <a:defRPr/>
            </a:pPr>
            <a:r>
              <a:rPr kumimoji="1" lang="en-US" altLang="zh-CN" dirty="0"/>
              <a:t>2</a:t>
            </a:r>
            <a:endParaRPr kumimoji="1" lang="zh-CN" altLang="en-US" dirty="0"/>
          </a:p>
        </p:txBody>
      </p:sp>
      <p:sp>
        <p:nvSpPr>
          <p:cNvPr id="42" name="矩形 41"/>
          <p:cNvSpPr/>
          <p:nvPr userDrawn="1"/>
        </p:nvSpPr>
        <p:spPr>
          <a:xfrm>
            <a:off x="5136327" y="2908854"/>
            <a:ext cx="642937" cy="623888"/>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p>
        </p:txBody>
      </p:sp>
      <p:sp>
        <p:nvSpPr>
          <p:cNvPr id="43" name="文本占位符 5"/>
          <p:cNvSpPr>
            <a:spLocks noGrp="1"/>
          </p:cNvSpPr>
          <p:nvPr>
            <p:ph type="body" sz="quarter" idx="32" hasCustomPrompt="1"/>
          </p:nvPr>
        </p:nvSpPr>
        <p:spPr>
          <a:xfrm>
            <a:off x="5274794" y="2995595"/>
            <a:ext cx="447489" cy="447955"/>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90204" pitchFamily="34" charset="0"/>
              <a:buNone/>
              <a:defRPr b="1">
                <a:solidFill>
                  <a:srgbClr val="184199"/>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90204" pitchFamily="34" charset="0"/>
              <a:buNone/>
              <a:defRPr/>
            </a:pPr>
            <a:r>
              <a:rPr kumimoji="1" lang="en-US" altLang="zh-CN" dirty="0"/>
              <a:t>3</a:t>
            </a:r>
            <a:endParaRPr kumimoji="1" lang="zh-CN" altLang="en-US" dirty="0"/>
          </a:p>
        </p:txBody>
      </p:sp>
      <p:sp>
        <p:nvSpPr>
          <p:cNvPr id="44" name="矩形 43"/>
          <p:cNvSpPr/>
          <p:nvPr userDrawn="1"/>
        </p:nvSpPr>
        <p:spPr>
          <a:xfrm>
            <a:off x="5136327" y="3621719"/>
            <a:ext cx="642937" cy="623888"/>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p>
        </p:txBody>
      </p:sp>
      <p:sp>
        <p:nvSpPr>
          <p:cNvPr id="45" name="文本占位符 5"/>
          <p:cNvSpPr>
            <a:spLocks noGrp="1"/>
          </p:cNvSpPr>
          <p:nvPr>
            <p:ph type="body" sz="quarter" idx="33" hasCustomPrompt="1"/>
          </p:nvPr>
        </p:nvSpPr>
        <p:spPr>
          <a:xfrm>
            <a:off x="5274794" y="3708460"/>
            <a:ext cx="447489" cy="447955"/>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90204" pitchFamily="34" charset="0"/>
              <a:buNone/>
              <a:defRPr b="1">
                <a:solidFill>
                  <a:srgbClr val="184199"/>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90204" pitchFamily="34" charset="0"/>
              <a:buNone/>
              <a:defRPr/>
            </a:pPr>
            <a:r>
              <a:rPr kumimoji="1" lang="en-US" altLang="zh-CN" dirty="0"/>
              <a:t>4</a:t>
            </a:r>
            <a:endParaRPr kumimoji="1" lang="zh-CN" altLang="en-US" dirty="0"/>
          </a:p>
        </p:txBody>
      </p:sp>
      <p:sp>
        <p:nvSpPr>
          <p:cNvPr id="46" name="矩形 45"/>
          <p:cNvSpPr/>
          <p:nvPr userDrawn="1"/>
        </p:nvSpPr>
        <p:spPr>
          <a:xfrm>
            <a:off x="5136327" y="4316729"/>
            <a:ext cx="642937" cy="623888"/>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p>
        </p:txBody>
      </p:sp>
      <p:sp>
        <p:nvSpPr>
          <p:cNvPr id="47" name="文本占位符 5"/>
          <p:cNvSpPr>
            <a:spLocks noGrp="1"/>
          </p:cNvSpPr>
          <p:nvPr>
            <p:ph type="body" sz="quarter" idx="34" hasCustomPrompt="1"/>
          </p:nvPr>
        </p:nvSpPr>
        <p:spPr>
          <a:xfrm>
            <a:off x="5274794" y="4403470"/>
            <a:ext cx="447489" cy="447955"/>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90204" pitchFamily="34" charset="0"/>
              <a:buNone/>
              <a:defRPr b="1">
                <a:solidFill>
                  <a:srgbClr val="184199"/>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90204" pitchFamily="34" charset="0"/>
              <a:buNone/>
              <a:defRPr/>
            </a:pPr>
            <a:r>
              <a:rPr kumimoji="1" lang="en-US" altLang="zh-CN" dirty="0"/>
              <a:t>5</a:t>
            </a:r>
            <a:endParaRPr kumimoji="1" lang="zh-CN" altLang="en-US" dirty="0"/>
          </a:p>
        </p:txBody>
      </p:sp>
      <p:sp>
        <p:nvSpPr>
          <p:cNvPr id="48" name="矩形 47"/>
          <p:cNvSpPr/>
          <p:nvPr userDrawn="1"/>
        </p:nvSpPr>
        <p:spPr>
          <a:xfrm>
            <a:off x="5136327" y="5113597"/>
            <a:ext cx="642937" cy="623888"/>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p>
        </p:txBody>
      </p:sp>
      <p:sp>
        <p:nvSpPr>
          <p:cNvPr id="49" name="文本占位符 5"/>
          <p:cNvSpPr>
            <a:spLocks noGrp="1"/>
          </p:cNvSpPr>
          <p:nvPr>
            <p:ph type="body" sz="quarter" idx="35" hasCustomPrompt="1"/>
          </p:nvPr>
        </p:nvSpPr>
        <p:spPr>
          <a:xfrm>
            <a:off x="5274794" y="5200338"/>
            <a:ext cx="447489" cy="447955"/>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90204" pitchFamily="34" charset="0"/>
              <a:buNone/>
              <a:defRPr b="1">
                <a:solidFill>
                  <a:srgbClr val="184199"/>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90204" pitchFamily="34" charset="0"/>
              <a:buNone/>
              <a:defRPr/>
            </a:pPr>
            <a:r>
              <a:rPr kumimoji="1" lang="en-US" altLang="zh-CN" dirty="0"/>
              <a:t>6</a:t>
            </a:r>
            <a:endParaRPr kumimoji="1" lang="zh-CN" altLang="en-US" dirty="0"/>
          </a:p>
        </p:txBody>
      </p:sp>
      <p:sp>
        <p:nvSpPr>
          <p:cNvPr id="50" name="矩形 49"/>
          <p:cNvSpPr/>
          <p:nvPr userDrawn="1"/>
        </p:nvSpPr>
        <p:spPr>
          <a:xfrm>
            <a:off x="5136327" y="1389785"/>
            <a:ext cx="642937" cy="623888"/>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p>
        </p:txBody>
      </p:sp>
      <p:sp>
        <p:nvSpPr>
          <p:cNvPr id="51" name="文本占位符 5"/>
          <p:cNvSpPr>
            <a:spLocks noGrp="1"/>
          </p:cNvSpPr>
          <p:nvPr>
            <p:ph type="body" sz="quarter" idx="30" hasCustomPrompt="1"/>
          </p:nvPr>
        </p:nvSpPr>
        <p:spPr>
          <a:xfrm>
            <a:off x="5274794" y="1476526"/>
            <a:ext cx="447489" cy="447955"/>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90204" pitchFamily="34" charset="0"/>
              <a:buNone/>
              <a:defRPr b="1">
                <a:solidFill>
                  <a:srgbClr val="184199"/>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90204" pitchFamily="34" charset="0"/>
              <a:buNone/>
              <a:defRPr/>
            </a:pPr>
            <a:r>
              <a:rPr kumimoji="1" lang="en-US" altLang="zh-CN" dirty="0"/>
              <a:t>1</a:t>
            </a:r>
            <a:endParaRPr kumimoji="1" lang="zh-CN" alt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pic>
        <p:nvPicPr>
          <p:cNvPr id="10" name="图片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97" y="10949"/>
            <a:ext cx="12192000" cy="6858000"/>
          </a:xfrm>
          <a:prstGeom prst="rect">
            <a:avLst/>
          </a:prstGeom>
        </p:spPr>
      </p:pic>
      <p:sp>
        <p:nvSpPr>
          <p:cNvPr id="25" name="文本占位符 26"/>
          <p:cNvSpPr>
            <a:spLocks noGrp="1"/>
          </p:cNvSpPr>
          <p:nvPr>
            <p:ph type="body" sz="quarter" idx="10" hasCustomPrompt="1"/>
          </p:nvPr>
        </p:nvSpPr>
        <p:spPr>
          <a:xfrm>
            <a:off x="974834" y="875801"/>
            <a:ext cx="5025503" cy="480909"/>
          </a:xfrm>
        </p:spPr>
        <p:txBody>
          <a:bodyPr>
            <a:normAutofit/>
          </a:bodyPr>
          <a:lstStyle>
            <a:lvl1pPr marL="0" indent="0">
              <a:buFontTx/>
              <a:buNone/>
              <a:defRPr sz="2600" b="1">
                <a:solidFill>
                  <a:srgbClr val="184199"/>
                </a:solidFill>
                <a:latin typeface="微软雅黑"/>
                <a:ea typeface="微软雅黑"/>
                <a:cs typeface="微软雅黑"/>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kumimoji="1" lang="zh-CN" altLang="en-US" dirty="0"/>
              <a:t>标题文字微软雅黑</a:t>
            </a:r>
            <a:r>
              <a:rPr kumimoji="1" lang="en-US" altLang="zh-CN" dirty="0"/>
              <a:t>26</a:t>
            </a:r>
            <a:r>
              <a:rPr kumimoji="1" lang="zh-CN" altLang="en-US" dirty="0"/>
              <a:t>号</a:t>
            </a:r>
          </a:p>
        </p:txBody>
      </p:sp>
      <p:sp>
        <p:nvSpPr>
          <p:cNvPr id="28" name="内容占位符 36"/>
          <p:cNvSpPr>
            <a:spLocks noGrp="1"/>
          </p:cNvSpPr>
          <p:nvPr>
            <p:ph sz="quarter" idx="12" hasCustomPrompt="1"/>
          </p:nvPr>
        </p:nvSpPr>
        <p:spPr>
          <a:xfrm>
            <a:off x="978375" y="1531389"/>
            <a:ext cx="3041650" cy="335140"/>
          </a:xfrm>
        </p:spPr>
        <p:txBody>
          <a:bodyPr>
            <a:normAutofit/>
          </a:bodyPr>
          <a:lstStyle>
            <a:lvl1pPr marL="0" indent="0">
              <a:buFontTx/>
              <a:buNone/>
              <a:defRPr sz="1600" b="1">
                <a:solidFill>
                  <a:srgbClr val="184199"/>
                </a:solidFill>
                <a:latin typeface="微软雅黑"/>
                <a:ea typeface="微软雅黑"/>
                <a:cs typeface="微软雅黑"/>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kumimoji="1" lang="zh-CN" altLang="en-US" dirty="0"/>
              <a:t>标题文字微软雅黑</a:t>
            </a:r>
            <a:r>
              <a:rPr kumimoji="1" lang="en-US" altLang="zh-CN" dirty="0"/>
              <a:t>16</a:t>
            </a:r>
            <a:r>
              <a:rPr kumimoji="1" lang="zh-CN" altLang="en-US" dirty="0"/>
              <a:t>号</a:t>
            </a:r>
            <a:endParaRPr kumimoji="1" lang="en-US" altLang="zh-CN" dirty="0"/>
          </a:p>
        </p:txBody>
      </p:sp>
      <p:sp>
        <p:nvSpPr>
          <p:cNvPr id="29" name="内容占位符 36"/>
          <p:cNvSpPr>
            <a:spLocks noGrp="1"/>
          </p:cNvSpPr>
          <p:nvPr>
            <p:ph sz="quarter" idx="13" hasCustomPrompt="1"/>
          </p:nvPr>
        </p:nvSpPr>
        <p:spPr>
          <a:xfrm>
            <a:off x="978375" y="1857278"/>
            <a:ext cx="3041650" cy="601834"/>
          </a:xfrm>
        </p:spPr>
        <p:txBody>
          <a:bodyPr>
            <a:noAutofit/>
          </a:bodyPr>
          <a:lstStyle>
            <a:lvl1pPr marL="0" indent="0">
              <a:lnSpc>
                <a:spcPct val="120000"/>
              </a:lnSpc>
              <a:buFontTx/>
              <a:buNone/>
              <a:defRPr sz="1400" b="0">
                <a:latin typeface="微软雅黑"/>
                <a:ea typeface="微软雅黑"/>
                <a:cs typeface="微软雅黑"/>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kumimoji="1" lang="zh-CN" altLang="en-US" dirty="0"/>
              <a:t>请输入您需要的文字请输入您需要的文字请输入您需要的文字</a:t>
            </a:r>
          </a:p>
        </p:txBody>
      </p:sp>
      <p:sp>
        <p:nvSpPr>
          <p:cNvPr id="30" name="内容占位符 36"/>
          <p:cNvSpPr>
            <a:spLocks noGrp="1"/>
          </p:cNvSpPr>
          <p:nvPr>
            <p:ph sz="quarter" idx="14" hasCustomPrompt="1"/>
          </p:nvPr>
        </p:nvSpPr>
        <p:spPr>
          <a:xfrm>
            <a:off x="8313556" y="1531389"/>
            <a:ext cx="3041650" cy="335140"/>
          </a:xfrm>
        </p:spPr>
        <p:txBody>
          <a:bodyPr>
            <a:normAutofit/>
          </a:bodyPr>
          <a:lstStyle>
            <a:lvl1pPr marL="0" indent="0">
              <a:buFontTx/>
              <a:buNone/>
              <a:defRPr sz="1600" b="1">
                <a:solidFill>
                  <a:srgbClr val="184199"/>
                </a:solidFill>
                <a:latin typeface="微软雅黑"/>
                <a:ea typeface="微软雅黑"/>
                <a:cs typeface="微软雅黑"/>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kumimoji="1" lang="zh-CN" altLang="en-US" dirty="0"/>
              <a:t>标题文字微软雅黑</a:t>
            </a:r>
            <a:r>
              <a:rPr kumimoji="1" lang="en-US" altLang="zh-CN" dirty="0"/>
              <a:t>16</a:t>
            </a:r>
            <a:r>
              <a:rPr kumimoji="1" lang="zh-CN" altLang="en-US" dirty="0"/>
              <a:t>号</a:t>
            </a:r>
            <a:endParaRPr kumimoji="1" lang="en-US" altLang="zh-CN" dirty="0"/>
          </a:p>
        </p:txBody>
      </p:sp>
      <p:sp>
        <p:nvSpPr>
          <p:cNvPr id="31" name="内容占位符 36"/>
          <p:cNvSpPr>
            <a:spLocks noGrp="1"/>
          </p:cNvSpPr>
          <p:nvPr>
            <p:ph sz="quarter" idx="15" hasCustomPrompt="1"/>
          </p:nvPr>
        </p:nvSpPr>
        <p:spPr>
          <a:xfrm>
            <a:off x="8313556" y="1857278"/>
            <a:ext cx="3041650" cy="601834"/>
          </a:xfrm>
        </p:spPr>
        <p:txBody>
          <a:bodyPr>
            <a:noAutofit/>
          </a:bodyPr>
          <a:lstStyle>
            <a:lvl1pPr marL="0" indent="0">
              <a:lnSpc>
                <a:spcPct val="120000"/>
              </a:lnSpc>
              <a:buFontTx/>
              <a:buNone/>
              <a:defRPr sz="1400" b="0">
                <a:latin typeface="微软雅黑"/>
                <a:ea typeface="微软雅黑"/>
                <a:cs typeface="微软雅黑"/>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kumimoji="1" lang="zh-CN" altLang="en-US" dirty="0"/>
              <a:t>请输入您需要的文字请输入您需要的文字请输入您需要的文字</a:t>
            </a:r>
          </a:p>
        </p:txBody>
      </p:sp>
      <p:sp>
        <p:nvSpPr>
          <p:cNvPr id="32" name="内容占位符 36"/>
          <p:cNvSpPr>
            <a:spLocks noGrp="1"/>
          </p:cNvSpPr>
          <p:nvPr>
            <p:ph sz="quarter" idx="16" hasCustomPrompt="1"/>
          </p:nvPr>
        </p:nvSpPr>
        <p:spPr>
          <a:xfrm>
            <a:off x="4656913" y="1531389"/>
            <a:ext cx="3041650" cy="335140"/>
          </a:xfrm>
        </p:spPr>
        <p:txBody>
          <a:bodyPr>
            <a:normAutofit/>
          </a:bodyPr>
          <a:lstStyle>
            <a:lvl1pPr marL="0" indent="0">
              <a:buFontTx/>
              <a:buNone/>
              <a:defRPr sz="1600" b="1">
                <a:solidFill>
                  <a:srgbClr val="184199"/>
                </a:solidFill>
                <a:latin typeface="微软雅黑"/>
                <a:ea typeface="微软雅黑"/>
                <a:cs typeface="微软雅黑"/>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kumimoji="1" lang="zh-CN" altLang="en-US" dirty="0"/>
              <a:t>标题文字微软雅黑</a:t>
            </a:r>
            <a:r>
              <a:rPr kumimoji="1" lang="en-US" altLang="zh-CN" dirty="0"/>
              <a:t>16</a:t>
            </a:r>
            <a:r>
              <a:rPr kumimoji="1" lang="zh-CN" altLang="en-US" dirty="0"/>
              <a:t>号</a:t>
            </a:r>
            <a:endParaRPr kumimoji="1" lang="en-US" altLang="zh-CN" dirty="0"/>
          </a:p>
        </p:txBody>
      </p:sp>
      <p:sp>
        <p:nvSpPr>
          <p:cNvPr id="33" name="内容占位符 36"/>
          <p:cNvSpPr>
            <a:spLocks noGrp="1"/>
          </p:cNvSpPr>
          <p:nvPr>
            <p:ph sz="quarter" idx="17" hasCustomPrompt="1"/>
          </p:nvPr>
        </p:nvSpPr>
        <p:spPr>
          <a:xfrm>
            <a:off x="4656913" y="1857278"/>
            <a:ext cx="3041650" cy="601834"/>
          </a:xfrm>
        </p:spPr>
        <p:txBody>
          <a:bodyPr>
            <a:noAutofit/>
          </a:bodyPr>
          <a:lstStyle>
            <a:lvl1pPr marL="0" indent="0">
              <a:lnSpc>
                <a:spcPct val="120000"/>
              </a:lnSpc>
              <a:buFontTx/>
              <a:buNone/>
              <a:defRPr sz="1400" b="0">
                <a:latin typeface="微软雅黑"/>
                <a:ea typeface="微软雅黑"/>
                <a:cs typeface="微软雅黑"/>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kumimoji="1" lang="zh-CN" altLang="en-US" dirty="0"/>
              <a:t>请输入您需要的文字请输入您需要的文字请输入您需要的文字</a:t>
            </a:r>
          </a:p>
        </p:txBody>
      </p:sp>
      <p:sp>
        <p:nvSpPr>
          <p:cNvPr id="35" name="图片占位符 29"/>
          <p:cNvSpPr>
            <a:spLocks noGrp="1"/>
          </p:cNvSpPr>
          <p:nvPr>
            <p:ph type="pic" sz="quarter" idx="11" hasCustomPrompt="1"/>
          </p:nvPr>
        </p:nvSpPr>
        <p:spPr>
          <a:xfrm>
            <a:off x="0" y="2761531"/>
            <a:ext cx="12192000" cy="4096469"/>
          </a:xfrm>
        </p:spPr>
        <p:txBody>
          <a:bodyPr/>
          <a:lstStyle>
            <a:lvl1pPr marL="0" indent="0">
              <a:buNone/>
              <a:defRPr sz="2000" baseline="0"/>
            </a:lvl1pPr>
          </a:lstStyle>
          <a:p>
            <a:r>
              <a:rPr kumimoji="1" lang="en-US" altLang="zh-CN" dirty="0"/>
              <a:t>   </a:t>
            </a:r>
          </a:p>
          <a:p>
            <a:r>
              <a:rPr kumimoji="1" lang="en-US" altLang="zh-CN" dirty="0"/>
              <a:t> </a:t>
            </a:r>
          </a:p>
          <a:p>
            <a:endParaRPr kumimoji="1" lang="en-US" altLang="zh-CN" dirty="0"/>
          </a:p>
          <a:p>
            <a:r>
              <a:rPr kumimoji="1" lang="en-US" altLang="zh-CN" dirty="0"/>
              <a:t>                                                                                                    </a:t>
            </a:r>
            <a:r>
              <a:rPr kumimoji="1" lang="zh-CN" altLang="en-US" dirty="0"/>
              <a:t>图片</a:t>
            </a:r>
          </a:p>
        </p:txBody>
      </p:sp>
      <p:pic>
        <p:nvPicPr>
          <p:cNvPr id="12" name="图片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578151" y="538430"/>
            <a:ext cx="1806075" cy="623467"/>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pic>
        <p:nvPicPr>
          <p:cNvPr id="5" name="图片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8" name="文本占位符 26"/>
          <p:cNvSpPr>
            <a:spLocks noGrp="1"/>
          </p:cNvSpPr>
          <p:nvPr>
            <p:ph type="body" sz="quarter" idx="10" hasCustomPrompt="1"/>
          </p:nvPr>
        </p:nvSpPr>
        <p:spPr>
          <a:xfrm>
            <a:off x="5786514" y="1455674"/>
            <a:ext cx="5025503" cy="480909"/>
          </a:xfrm>
        </p:spPr>
        <p:txBody>
          <a:bodyPr>
            <a:normAutofit/>
          </a:bodyPr>
          <a:lstStyle>
            <a:lvl1pPr marL="0" indent="0">
              <a:buFontTx/>
              <a:buNone/>
              <a:defRPr sz="2600" b="1">
                <a:solidFill>
                  <a:srgbClr val="184199"/>
                </a:solidFill>
                <a:latin typeface="微软雅黑"/>
                <a:ea typeface="微软雅黑"/>
                <a:cs typeface="微软雅黑"/>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kumimoji="1" lang="zh-CN" altLang="en-US" dirty="0"/>
              <a:t>标题文字微软雅黑</a:t>
            </a:r>
            <a:r>
              <a:rPr kumimoji="1" lang="en-US" altLang="zh-CN" dirty="0"/>
              <a:t>26</a:t>
            </a:r>
            <a:r>
              <a:rPr kumimoji="1" lang="zh-CN" altLang="en-US" dirty="0"/>
              <a:t>号</a:t>
            </a:r>
          </a:p>
        </p:txBody>
      </p:sp>
      <p:sp>
        <p:nvSpPr>
          <p:cNvPr id="19" name="内容占位符 36"/>
          <p:cNvSpPr>
            <a:spLocks noGrp="1"/>
          </p:cNvSpPr>
          <p:nvPr>
            <p:ph sz="quarter" idx="15" hasCustomPrompt="1"/>
          </p:nvPr>
        </p:nvSpPr>
        <p:spPr>
          <a:xfrm>
            <a:off x="5804692" y="2032178"/>
            <a:ext cx="5007325" cy="1121052"/>
          </a:xfrm>
        </p:spPr>
        <p:txBody>
          <a:bodyPr>
            <a:noAutofit/>
          </a:bodyPr>
          <a:lstStyle>
            <a:lvl1pPr marL="0" marR="0" indent="0" algn="l" defTabSz="914400" rtl="0" eaLnBrk="1" fontAlgn="auto" latinLnBrk="0" hangingPunct="1">
              <a:lnSpc>
                <a:spcPts val="1680"/>
              </a:lnSpc>
              <a:spcBef>
                <a:spcPts val="1000"/>
              </a:spcBef>
              <a:spcAft>
                <a:spcPts val="0"/>
              </a:spcAft>
              <a:buClrTx/>
              <a:buSzTx/>
              <a:buFontTx/>
              <a:buNone/>
              <a:defRPr sz="1400" b="0">
                <a:latin typeface="微软雅黑"/>
                <a:ea typeface="微软雅黑"/>
                <a:cs typeface="微软雅黑"/>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marL="0" marR="0" lvl="0" indent="0" algn="l" defTabSz="914400" rtl="0" eaLnBrk="1" fontAlgn="auto" latinLnBrk="0" hangingPunct="1">
              <a:lnSpc>
                <a:spcPct val="120000"/>
              </a:lnSpc>
              <a:spcBef>
                <a:spcPts val="1000"/>
              </a:spcBef>
              <a:spcAft>
                <a:spcPts val="0"/>
              </a:spcAft>
              <a:buClrTx/>
              <a:buSzTx/>
              <a:buFontTx/>
              <a:buNone/>
              <a:defRPr/>
            </a:pPr>
            <a:r>
              <a:rPr kumimoji="1" lang="zh-CN" altLang="en-US" dirty="0"/>
              <a:t>请输入您需要的文字请输入您需要的文字请输入您需要的文字请输入您需要的文字请输入您需要的文字请输入您需要的文字请输入您需要的文字</a:t>
            </a:r>
          </a:p>
        </p:txBody>
      </p:sp>
      <p:sp>
        <p:nvSpPr>
          <p:cNvPr id="24" name="图片占位符 22"/>
          <p:cNvSpPr>
            <a:spLocks noGrp="1"/>
          </p:cNvSpPr>
          <p:nvPr>
            <p:ph type="pic" sz="quarter" idx="16" hasCustomPrompt="1"/>
          </p:nvPr>
        </p:nvSpPr>
        <p:spPr>
          <a:xfrm>
            <a:off x="0" y="1455675"/>
            <a:ext cx="5353050" cy="3562414"/>
          </a:xfrm>
        </p:spPr>
        <p:txBody>
          <a:bodyPr>
            <a:normAutofit/>
          </a:bodyPr>
          <a:lstStyle>
            <a:lvl1pPr marL="0" indent="0">
              <a:buNone/>
              <a:defRPr sz="2000" baseline="0"/>
            </a:lvl1pPr>
          </a:lstStyle>
          <a:p>
            <a:endParaRPr kumimoji="1" lang="zh-CN" altLang="en-US" dirty="0"/>
          </a:p>
          <a:p>
            <a:endParaRPr kumimoji="1" lang="zh-CN" altLang="en-US" dirty="0"/>
          </a:p>
          <a:p>
            <a:endParaRPr kumimoji="1" lang="zh-CN" altLang="en-US" dirty="0"/>
          </a:p>
          <a:p>
            <a:r>
              <a:rPr kumimoji="1" lang="en-US" altLang="zh-CN" dirty="0"/>
              <a:t>                                 </a:t>
            </a:r>
            <a:r>
              <a:rPr kumimoji="1" lang="zh-CN" altLang="en-US" dirty="0"/>
              <a:t>图片</a:t>
            </a:r>
          </a:p>
        </p:txBody>
      </p:sp>
      <p:sp>
        <p:nvSpPr>
          <p:cNvPr id="26" name="椭圆 25"/>
          <p:cNvSpPr/>
          <p:nvPr userDrawn="1"/>
        </p:nvSpPr>
        <p:spPr>
          <a:xfrm>
            <a:off x="5930210" y="3546325"/>
            <a:ext cx="1408592" cy="1408592"/>
          </a:xfrm>
          <a:prstGeom prst="ellipse">
            <a:avLst/>
          </a:prstGeom>
          <a:noFill/>
          <a:ln w="57150" cmpd="sng">
            <a:solidFill>
              <a:srgbClr val="184199"/>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27" name="文本占位符 26"/>
          <p:cNvSpPr>
            <a:spLocks noGrp="1"/>
          </p:cNvSpPr>
          <p:nvPr>
            <p:ph type="body" sz="quarter" idx="17" hasCustomPrompt="1"/>
          </p:nvPr>
        </p:nvSpPr>
        <p:spPr>
          <a:xfrm>
            <a:off x="6023654" y="4020188"/>
            <a:ext cx="1322476" cy="480909"/>
          </a:xfrm>
        </p:spPr>
        <p:txBody>
          <a:bodyPr>
            <a:noAutofit/>
          </a:bodyPr>
          <a:lstStyle>
            <a:lvl1pPr marL="0" indent="0">
              <a:buFontTx/>
              <a:buNone/>
              <a:defRPr sz="3000" b="1">
                <a:solidFill>
                  <a:srgbClr val="184199"/>
                </a:solidFill>
                <a:latin typeface="微软雅黑"/>
                <a:ea typeface="微软雅黑"/>
                <a:cs typeface="微软雅黑"/>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kumimoji="1" lang="x-none" altLang="zh-CN" dirty="0"/>
              <a:t>100</a:t>
            </a:r>
            <a:r>
              <a:rPr kumimoji="1" lang="en-US" altLang="zh-CN" dirty="0"/>
              <a:t>%</a:t>
            </a:r>
            <a:endParaRPr kumimoji="1" lang="zh-CN" altLang="en-US" dirty="0"/>
          </a:p>
        </p:txBody>
      </p:sp>
      <p:sp>
        <p:nvSpPr>
          <p:cNvPr id="28" name="椭圆 27"/>
          <p:cNvSpPr/>
          <p:nvPr userDrawn="1"/>
        </p:nvSpPr>
        <p:spPr>
          <a:xfrm>
            <a:off x="7670947" y="3546325"/>
            <a:ext cx="1408592" cy="1408592"/>
          </a:xfrm>
          <a:prstGeom prst="ellipse">
            <a:avLst/>
          </a:prstGeom>
          <a:noFill/>
          <a:ln w="57150" cmpd="sng">
            <a:solidFill>
              <a:srgbClr val="184199"/>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29" name="文本占位符 26"/>
          <p:cNvSpPr>
            <a:spLocks noGrp="1"/>
          </p:cNvSpPr>
          <p:nvPr>
            <p:ph type="body" sz="quarter" idx="18" hasCustomPrompt="1"/>
          </p:nvPr>
        </p:nvSpPr>
        <p:spPr>
          <a:xfrm>
            <a:off x="7753443" y="4020188"/>
            <a:ext cx="1322476" cy="480909"/>
          </a:xfrm>
        </p:spPr>
        <p:txBody>
          <a:bodyPr>
            <a:noAutofit/>
          </a:bodyPr>
          <a:lstStyle>
            <a:lvl1pPr marL="0" indent="0" algn="ctr">
              <a:buFontTx/>
              <a:buNone/>
              <a:defRPr sz="3000" b="1">
                <a:solidFill>
                  <a:srgbClr val="184199"/>
                </a:solidFill>
                <a:latin typeface="微软雅黑"/>
                <a:ea typeface="微软雅黑"/>
                <a:cs typeface="微软雅黑"/>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kumimoji="1" lang="x-none" altLang="zh-CN" dirty="0"/>
              <a:t>10</a:t>
            </a:r>
            <a:r>
              <a:rPr kumimoji="1" lang="en-US" altLang="zh-CN" dirty="0"/>
              <a:t>%</a:t>
            </a:r>
            <a:endParaRPr kumimoji="1" lang="zh-CN" altLang="en-US" dirty="0"/>
          </a:p>
        </p:txBody>
      </p:sp>
      <p:sp>
        <p:nvSpPr>
          <p:cNvPr id="30" name="椭圆 29"/>
          <p:cNvSpPr/>
          <p:nvPr userDrawn="1"/>
        </p:nvSpPr>
        <p:spPr>
          <a:xfrm>
            <a:off x="9396097" y="3546325"/>
            <a:ext cx="1408592" cy="1408592"/>
          </a:xfrm>
          <a:prstGeom prst="ellipse">
            <a:avLst/>
          </a:prstGeom>
          <a:noFill/>
          <a:ln w="57150" cmpd="sng">
            <a:solidFill>
              <a:srgbClr val="184199"/>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31" name="文本占位符 26"/>
          <p:cNvSpPr>
            <a:spLocks noGrp="1"/>
          </p:cNvSpPr>
          <p:nvPr>
            <p:ph type="body" sz="quarter" idx="19" hasCustomPrompt="1"/>
          </p:nvPr>
        </p:nvSpPr>
        <p:spPr>
          <a:xfrm>
            <a:off x="9478593" y="4020188"/>
            <a:ext cx="1322476" cy="480909"/>
          </a:xfrm>
        </p:spPr>
        <p:txBody>
          <a:bodyPr>
            <a:noAutofit/>
          </a:bodyPr>
          <a:lstStyle>
            <a:lvl1pPr marL="0" indent="0" algn="ctr">
              <a:buFontTx/>
              <a:buNone/>
              <a:defRPr sz="3000" b="1">
                <a:solidFill>
                  <a:srgbClr val="184199"/>
                </a:solidFill>
                <a:latin typeface="微软雅黑"/>
                <a:ea typeface="微软雅黑"/>
                <a:cs typeface="微软雅黑"/>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kumimoji="1" lang="x-none" altLang="zh-CN" dirty="0"/>
              <a:t>30</a:t>
            </a:r>
            <a:r>
              <a:rPr kumimoji="1" lang="en-US" altLang="zh-CN" dirty="0"/>
              <a:t>%</a:t>
            </a:r>
            <a:endParaRPr kumimoji="1" lang="zh-CN" altLang="en-US" dirty="0"/>
          </a:p>
        </p:txBody>
      </p:sp>
      <p:pic>
        <p:nvPicPr>
          <p:cNvPr id="32" name="图片 3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578151" y="538430"/>
            <a:ext cx="1806075" cy="623467"/>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内容与标题">
    <p:spTree>
      <p:nvGrpSpPr>
        <p:cNvPr id="1" name=""/>
        <p:cNvGrpSpPr/>
        <p:nvPr/>
      </p:nvGrpSpPr>
      <p:grpSpPr>
        <a:xfrm>
          <a:off x="0" y="0"/>
          <a:ext cx="0" cy="0"/>
          <a:chOff x="0" y="0"/>
          <a:chExt cx="0" cy="0"/>
        </a:xfrm>
      </p:grpSpPr>
      <p:pic>
        <p:nvPicPr>
          <p:cNvPr id="8" name="图片 7"/>
          <p:cNvPicPr>
            <a:picLocks noChangeAspect="1"/>
          </p:cNvPicPr>
          <p:nvPr userDrawn="1"/>
        </p:nvPicPr>
        <p:blipFill rotWithShape="1">
          <a:blip r:embed="rId2">
            <a:extLst>
              <a:ext uri="{28A0092B-C50C-407E-A947-70E740481C1C}">
                <a14:useLocalDpi xmlns:a14="http://schemas.microsoft.com/office/drawing/2010/main" val="0"/>
              </a:ext>
            </a:extLst>
          </a:blip>
          <a:srcRect l="28619" r="24191"/>
          <a:stretch>
            <a:fillRect/>
          </a:stretch>
        </p:blipFill>
        <p:spPr>
          <a:xfrm>
            <a:off x="-50800" y="-43892"/>
            <a:ext cx="12334490" cy="6918315"/>
          </a:xfrm>
          <a:prstGeom prst="rect">
            <a:avLst/>
          </a:prstGeom>
        </p:spPr>
      </p:pic>
      <p:sp>
        <p:nvSpPr>
          <p:cNvPr id="64" name="图片占位符 31"/>
          <p:cNvSpPr>
            <a:spLocks noGrp="1"/>
          </p:cNvSpPr>
          <p:nvPr>
            <p:ph type="pic" sz="quarter" idx="21"/>
          </p:nvPr>
        </p:nvSpPr>
        <p:spPr>
          <a:xfrm>
            <a:off x="4393780" y="1401061"/>
            <a:ext cx="3403600" cy="2241550"/>
          </a:xfrm>
        </p:spPr>
        <p:txBody>
          <a:bodyPr/>
          <a:lstStyle/>
          <a:p>
            <a:endParaRPr kumimoji="1" lang="zh-CN" altLang="en-US" dirty="0"/>
          </a:p>
        </p:txBody>
      </p:sp>
      <p:sp>
        <p:nvSpPr>
          <p:cNvPr id="51" name="图片占位符 31"/>
          <p:cNvSpPr>
            <a:spLocks noGrp="1"/>
          </p:cNvSpPr>
          <p:nvPr>
            <p:ph type="pic" sz="quarter" idx="18"/>
          </p:nvPr>
        </p:nvSpPr>
        <p:spPr>
          <a:xfrm>
            <a:off x="7908097" y="3635375"/>
            <a:ext cx="3403600" cy="2241550"/>
          </a:xfrm>
        </p:spPr>
        <p:txBody>
          <a:bodyPr/>
          <a:lstStyle/>
          <a:p>
            <a:endParaRPr kumimoji="1" lang="zh-CN" altLang="en-US" dirty="0"/>
          </a:p>
        </p:txBody>
      </p:sp>
      <p:pic>
        <p:nvPicPr>
          <p:cNvPr id="30" name="图片 2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578151" y="538430"/>
            <a:ext cx="1806075" cy="623467"/>
          </a:xfrm>
          <a:prstGeom prst="rect">
            <a:avLst/>
          </a:prstGeom>
        </p:spPr>
      </p:pic>
      <p:grpSp>
        <p:nvGrpSpPr>
          <p:cNvPr id="45" name="组 4"/>
          <p:cNvGrpSpPr/>
          <p:nvPr userDrawn="1"/>
        </p:nvGrpSpPr>
        <p:grpSpPr>
          <a:xfrm>
            <a:off x="7875963" y="1400435"/>
            <a:ext cx="3404039" cy="2386673"/>
            <a:chOff x="861237" y="805008"/>
            <a:chExt cx="3404039" cy="2386673"/>
          </a:xfrm>
          <a:solidFill>
            <a:srgbClr val="1B4F85"/>
          </a:solidFill>
        </p:grpSpPr>
        <p:sp>
          <p:nvSpPr>
            <p:cNvPr id="46" name="矩形 45"/>
            <p:cNvSpPr/>
            <p:nvPr/>
          </p:nvSpPr>
          <p:spPr>
            <a:xfrm>
              <a:off x="861237" y="805008"/>
              <a:ext cx="3404039" cy="2242176"/>
            </a:xfrm>
            <a:prstGeom prst="rect">
              <a:avLst/>
            </a:prstGeom>
            <a:solidFill>
              <a:srgbClr val="184199"/>
            </a:solidFill>
            <a:ln>
              <a:solidFill>
                <a:srgbClr val="1841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7" name="三角形 6"/>
            <p:cNvSpPr/>
            <p:nvPr/>
          </p:nvSpPr>
          <p:spPr>
            <a:xfrm rot="10800000">
              <a:off x="2359748" y="2840806"/>
              <a:ext cx="407015" cy="350875"/>
            </a:xfrm>
            <a:prstGeom prst="triangle">
              <a:avLst/>
            </a:prstGeom>
            <a:solidFill>
              <a:srgbClr val="184199"/>
            </a:solidFill>
            <a:ln>
              <a:solidFill>
                <a:srgbClr val="1841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grpSp>
        <p:nvGrpSpPr>
          <p:cNvPr id="48" name="组 47"/>
          <p:cNvGrpSpPr/>
          <p:nvPr userDrawn="1"/>
        </p:nvGrpSpPr>
        <p:grpSpPr>
          <a:xfrm>
            <a:off x="8294310" y="2024326"/>
            <a:ext cx="2581216" cy="1010064"/>
            <a:chOff x="1279584" y="2016491"/>
            <a:chExt cx="2581216" cy="1010064"/>
          </a:xfrm>
        </p:grpSpPr>
        <p:sp>
          <p:nvSpPr>
            <p:cNvPr id="49" name="矩形 48"/>
            <p:cNvSpPr/>
            <p:nvPr/>
          </p:nvSpPr>
          <p:spPr>
            <a:xfrm>
              <a:off x="1964898" y="2016491"/>
              <a:ext cx="1210588" cy="338554"/>
            </a:xfrm>
            <a:prstGeom prst="rect">
              <a:avLst/>
            </a:prstGeom>
          </p:spPr>
          <p:txBody>
            <a:bodyPr wrap="none">
              <a:spAutoFit/>
            </a:bodyPr>
            <a:lstStyle/>
            <a:p>
              <a:pPr algn="ctr"/>
              <a:r>
                <a:rPr lang="zh-CN" altLang="en-US" sz="1600" b="1" dirty="0">
                  <a:solidFill>
                    <a:schemeClr val="bg1"/>
                  </a:solidFill>
                  <a:latin typeface="Microsoft YaHei" charset="-122"/>
                  <a:ea typeface="Microsoft YaHei" charset="-122"/>
                  <a:cs typeface="Microsoft YaHei" charset="-122"/>
                </a:rPr>
                <a:t>请输入文字</a:t>
              </a:r>
            </a:p>
          </p:txBody>
        </p:sp>
        <p:sp>
          <p:nvSpPr>
            <p:cNvPr id="50" name="矩形 49"/>
            <p:cNvSpPr/>
            <p:nvPr/>
          </p:nvSpPr>
          <p:spPr>
            <a:xfrm>
              <a:off x="1279584" y="2374069"/>
              <a:ext cx="2581216" cy="652486"/>
            </a:xfrm>
            <a:prstGeom prst="rect">
              <a:avLst/>
            </a:prstGeom>
          </p:spPr>
          <p:txBody>
            <a:bodyPr wrap="square">
              <a:spAutoFit/>
            </a:bodyPr>
            <a:lstStyle/>
            <a:p>
              <a:pPr algn="ctr" defTabSz="513080">
                <a:lnSpc>
                  <a:spcPct val="130000"/>
                </a:lnSpc>
              </a:pPr>
              <a:r>
                <a:rPr lang="zh-CN" altLang="en-US" sz="1400" dirty="0">
                  <a:solidFill>
                    <a:schemeClr val="bg1"/>
                  </a:solidFill>
                  <a:latin typeface="Microsoft YaHei" charset="-122"/>
                  <a:ea typeface="Microsoft YaHei" charset="-122"/>
                  <a:cs typeface="Microsoft YaHei" charset="-122"/>
                  <a:sym typeface="Arial" panose="020B0604020202090204" pitchFamily="34" charset="0"/>
                </a:rPr>
                <a:t>请输入文字请输入文字请输入文字请输入文字输入文字</a:t>
              </a:r>
            </a:p>
          </p:txBody>
        </p:sp>
      </p:grpSp>
      <p:grpSp>
        <p:nvGrpSpPr>
          <p:cNvPr id="52" name="组 51"/>
          <p:cNvGrpSpPr/>
          <p:nvPr userDrawn="1"/>
        </p:nvGrpSpPr>
        <p:grpSpPr>
          <a:xfrm>
            <a:off x="7907321" y="1386164"/>
            <a:ext cx="3404376" cy="2400944"/>
            <a:chOff x="861237" y="1386164"/>
            <a:chExt cx="3404376" cy="2400944"/>
          </a:xfrm>
        </p:grpSpPr>
        <p:sp>
          <p:nvSpPr>
            <p:cNvPr id="53" name="矩形 52"/>
            <p:cNvSpPr/>
            <p:nvPr userDrawn="1"/>
          </p:nvSpPr>
          <p:spPr>
            <a:xfrm>
              <a:off x="861237" y="1386164"/>
              <a:ext cx="3404376" cy="2256447"/>
            </a:xfrm>
            <a:prstGeom prst="rect">
              <a:avLst/>
            </a:prstGeom>
            <a:solidFill>
              <a:srgbClr val="18419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54" name="菱形 53"/>
            <p:cNvSpPr/>
            <p:nvPr userDrawn="1"/>
          </p:nvSpPr>
          <p:spPr>
            <a:xfrm>
              <a:off x="2463307" y="3498114"/>
              <a:ext cx="197064" cy="288994"/>
            </a:xfrm>
            <a:prstGeom prst="diamond">
              <a:avLst/>
            </a:prstGeom>
            <a:solidFill>
              <a:srgbClr val="18419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dirty="0"/>
                <a:t>v</a:t>
              </a:r>
              <a:endParaRPr kumimoji="1" lang="zh-CN" altLang="en-US" dirty="0"/>
            </a:p>
          </p:txBody>
        </p:sp>
      </p:grpSp>
      <p:grpSp>
        <p:nvGrpSpPr>
          <p:cNvPr id="65" name="组 64"/>
          <p:cNvGrpSpPr/>
          <p:nvPr userDrawn="1"/>
        </p:nvGrpSpPr>
        <p:grpSpPr>
          <a:xfrm rot="10800000">
            <a:off x="4393004" y="3475981"/>
            <a:ext cx="3404376" cy="2400944"/>
            <a:chOff x="861237" y="1386164"/>
            <a:chExt cx="3404376" cy="2400944"/>
          </a:xfrm>
        </p:grpSpPr>
        <p:sp>
          <p:nvSpPr>
            <p:cNvPr id="66" name="矩形 65"/>
            <p:cNvSpPr/>
            <p:nvPr userDrawn="1"/>
          </p:nvSpPr>
          <p:spPr>
            <a:xfrm>
              <a:off x="861237" y="1386164"/>
              <a:ext cx="3404376" cy="2256447"/>
            </a:xfrm>
            <a:prstGeom prst="rect">
              <a:avLst/>
            </a:prstGeom>
            <a:solidFill>
              <a:srgbClr val="18419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67" name="菱形 66"/>
            <p:cNvSpPr/>
            <p:nvPr userDrawn="1"/>
          </p:nvSpPr>
          <p:spPr>
            <a:xfrm>
              <a:off x="2463307" y="3498114"/>
              <a:ext cx="197064" cy="288994"/>
            </a:xfrm>
            <a:prstGeom prst="diamond">
              <a:avLst/>
            </a:prstGeom>
            <a:solidFill>
              <a:srgbClr val="18419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dirty="0"/>
                <a:t>v</a:t>
              </a:r>
              <a:endParaRPr kumimoji="1" lang="zh-CN" altLang="en-US" dirty="0"/>
            </a:p>
          </p:txBody>
        </p:sp>
      </p:grpSp>
      <p:sp>
        <p:nvSpPr>
          <p:cNvPr id="70" name="图片占位符 31"/>
          <p:cNvSpPr>
            <a:spLocks noGrp="1"/>
          </p:cNvSpPr>
          <p:nvPr>
            <p:ph type="pic" sz="quarter" idx="10"/>
          </p:nvPr>
        </p:nvSpPr>
        <p:spPr>
          <a:xfrm>
            <a:off x="893371" y="3635375"/>
            <a:ext cx="3403600" cy="2241550"/>
          </a:xfrm>
        </p:spPr>
        <p:txBody>
          <a:bodyPr/>
          <a:lstStyle/>
          <a:p>
            <a:endParaRPr kumimoji="1" lang="zh-CN" altLang="en-US" dirty="0"/>
          </a:p>
        </p:txBody>
      </p:sp>
      <p:sp>
        <p:nvSpPr>
          <p:cNvPr id="76" name="文本占位符 71"/>
          <p:cNvSpPr>
            <a:spLocks noGrp="1"/>
          </p:cNvSpPr>
          <p:nvPr>
            <p:ph type="body" sz="quarter" idx="26" hasCustomPrompt="1"/>
          </p:nvPr>
        </p:nvSpPr>
        <p:spPr>
          <a:xfrm>
            <a:off x="8088684" y="1959499"/>
            <a:ext cx="3041650" cy="447675"/>
          </a:xfrm>
        </p:spPr>
        <p:txBody>
          <a:bodyPr anchor="ctr">
            <a:normAutofit/>
          </a:bodyPr>
          <a:lstStyle>
            <a:lvl1pPr marL="0" indent="0" algn="ctr">
              <a:buNone/>
              <a:defRPr sz="1600" b="1">
                <a:solidFill>
                  <a:schemeClr val="bg1"/>
                </a:solidFill>
                <a:latin typeface="微软雅黑"/>
                <a:ea typeface="微软雅黑"/>
                <a:cs typeface="微软雅黑"/>
              </a:defRPr>
            </a:lvl1pPr>
          </a:lstStyle>
          <a:p>
            <a:pPr lvl="0"/>
            <a:r>
              <a:rPr kumimoji="1" lang="zh-CN" altLang="en-US" dirty="0"/>
              <a:t>请输入文字微软雅黑</a:t>
            </a:r>
            <a:r>
              <a:rPr kumimoji="1" lang="en-US" altLang="zh-CN" dirty="0"/>
              <a:t>16</a:t>
            </a:r>
            <a:r>
              <a:rPr kumimoji="1" lang="zh-CN" altLang="en-US" dirty="0"/>
              <a:t>号</a:t>
            </a:r>
          </a:p>
        </p:txBody>
      </p:sp>
      <p:sp>
        <p:nvSpPr>
          <p:cNvPr id="77" name="文本占位符 74"/>
          <p:cNvSpPr>
            <a:spLocks noGrp="1"/>
          </p:cNvSpPr>
          <p:nvPr>
            <p:ph type="body" sz="quarter" idx="27" hasCustomPrompt="1"/>
          </p:nvPr>
        </p:nvSpPr>
        <p:spPr>
          <a:xfrm>
            <a:off x="8088684" y="2446414"/>
            <a:ext cx="3041650" cy="670981"/>
          </a:xfrm>
        </p:spPr>
        <p:txBody>
          <a:bodyPr>
            <a:noAutofit/>
          </a:bodyPr>
          <a:lstStyle>
            <a:lvl1pPr marL="0" indent="0">
              <a:lnSpc>
                <a:spcPct val="120000"/>
              </a:lnSpc>
              <a:buNone/>
              <a:defRPr sz="1400">
                <a:solidFill>
                  <a:srgbClr val="FFFFFF"/>
                </a:solidFill>
              </a:defRPr>
            </a:lvl1pPr>
          </a:lstStyle>
          <a:p>
            <a:pPr lvl="0"/>
            <a:r>
              <a:rPr kumimoji="1" lang="zh-CN" altLang="en-US" dirty="0"/>
              <a:t>请输入您需要的文字请输入您需要的文字请输入您需要的文字</a:t>
            </a:r>
          </a:p>
        </p:txBody>
      </p:sp>
      <p:sp>
        <p:nvSpPr>
          <p:cNvPr id="78" name="文本占位符 71"/>
          <p:cNvSpPr>
            <a:spLocks noGrp="1"/>
          </p:cNvSpPr>
          <p:nvPr>
            <p:ph type="body" sz="quarter" idx="28" hasCustomPrompt="1"/>
          </p:nvPr>
        </p:nvSpPr>
        <p:spPr>
          <a:xfrm>
            <a:off x="4572644" y="4163720"/>
            <a:ext cx="3041650" cy="447675"/>
          </a:xfrm>
        </p:spPr>
        <p:txBody>
          <a:bodyPr anchor="ctr">
            <a:normAutofit/>
          </a:bodyPr>
          <a:lstStyle>
            <a:lvl1pPr marL="0" indent="0" algn="ctr">
              <a:buNone/>
              <a:defRPr sz="1600" b="1">
                <a:solidFill>
                  <a:schemeClr val="bg1"/>
                </a:solidFill>
                <a:latin typeface="微软雅黑"/>
                <a:ea typeface="微软雅黑"/>
                <a:cs typeface="微软雅黑"/>
              </a:defRPr>
            </a:lvl1pPr>
          </a:lstStyle>
          <a:p>
            <a:pPr lvl="0"/>
            <a:r>
              <a:rPr kumimoji="1" lang="zh-CN" altLang="en-US" dirty="0"/>
              <a:t>请输入文字微软雅黑</a:t>
            </a:r>
            <a:r>
              <a:rPr kumimoji="1" lang="en-US" altLang="zh-CN" dirty="0"/>
              <a:t>16</a:t>
            </a:r>
            <a:r>
              <a:rPr kumimoji="1" lang="zh-CN" altLang="en-US" dirty="0"/>
              <a:t>号</a:t>
            </a:r>
          </a:p>
        </p:txBody>
      </p:sp>
      <p:sp>
        <p:nvSpPr>
          <p:cNvPr id="79" name="文本占位符 74"/>
          <p:cNvSpPr>
            <a:spLocks noGrp="1"/>
          </p:cNvSpPr>
          <p:nvPr>
            <p:ph type="body" sz="quarter" idx="29" hasCustomPrompt="1"/>
          </p:nvPr>
        </p:nvSpPr>
        <p:spPr>
          <a:xfrm>
            <a:off x="4572644" y="4650635"/>
            <a:ext cx="3041650" cy="670981"/>
          </a:xfrm>
        </p:spPr>
        <p:txBody>
          <a:bodyPr>
            <a:noAutofit/>
          </a:bodyPr>
          <a:lstStyle>
            <a:lvl1pPr marL="0" indent="0">
              <a:lnSpc>
                <a:spcPct val="120000"/>
              </a:lnSpc>
              <a:buNone/>
              <a:defRPr sz="1400">
                <a:solidFill>
                  <a:srgbClr val="FFFFFF"/>
                </a:solidFill>
              </a:defRPr>
            </a:lvl1pPr>
          </a:lstStyle>
          <a:p>
            <a:pPr lvl="0"/>
            <a:r>
              <a:rPr kumimoji="1" lang="zh-CN" altLang="en-US" dirty="0"/>
              <a:t>请输入您需要的文字请输入您需要的文字请输入您需要的文字</a:t>
            </a:r>
          </a:p>
        </p:txBody>
      </p:sp>
      <p:grpSp>
        <p:nvGrpSpPr>
          <p:cNvPr id="80" name="组 79"/>
          <p:cNvGrpSpPr/>
          <p:nvPr userDrawn="1"/>
        </p:nvGrpSpPr>
        <p:grpSpPr>
          <a:xfrm>
            <a:off x="892595" y="1386164"/>
            <a:ext cx="3404376" cy="2400944"/>
            <a:chOff x="861237" y="1386164"/>
            <a:chExt cx="3404376" cy="2400944"/>
          </a:xfrm>
        </p:grpSpPr>
        <p:sp>
          <p:nvSpPr>
            <p:cNvPr id="81" name="矩形 80"/>
            <p:cNvSpPr/>
            <p:nvPr userDrawn="1"/>
          </p:nvSpPr>
          <p:spPr>
            <a:xfrm>
              <a:off x="861237" y="1386164"/>
              <a:ext cx="3404376" cy="2256447"/>
            </a:xfrm>
            <a:prstGeom prst="rect">
              <a:avLst/>
            </a:prstGeom>
            <a:solidFill>
              <a:srgbClr val="18419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82" name="菱形 81"/>
            <p:cNvSpPr/>
            <p:nvPr userDrawn="1"/>
          </p:nvSpPr>
          <p:spPr>
            <a:xfrm>
              <a:off x="2463307" y="3498114"/>
              <a:ext cx="197064" cy="288994"/>
            </a:xfrm>
            <a:prstGeom prst="diamond">
              <a:avLst/>
            </a:prstGeom>
            <a:solidFill>
              <a:srgbClr val="18419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dirty="0"/>
                <a:t>v</a:t>
              </a:r>
              <a:endParaRPr kumimoji="1" lang="zh-CN" altLang="en-US" dirty="0"/>
            </a:p>
          </p:txBody>
        </p:sp>
      </p:grpSp>
      <p:sp>
        <p:nvSpPr>
          <p:cNvPr id="83" name="文本占位符 71"/>
          <p:cNvSpPr>
            <a:spLocks noGrp="1"/>
          </p:cNvSpPr>
          <p:nvPr>
            <p:ph type="body" sz="quarter" idx="30" hasCustomPrompt="1"/>
          </p:nvPr>
        </p:nvSpPr>
        <p:spPr>
          <a:xfrm>
            <a:off x="1073958" y="1959499"/>
            <a:ext cx="3041650" cy="447675"/>
          </a:xfrm>
        </p:spPr>
        <p:txBody>
          <a:bodyPr anchor="ctr">
            <a:normAutofit/>
          </a:bodyPr>
          <a:lstStyle>
            <a:lvl1pPr marL="0" indent="0" algn="ctr">
              <a:buNone/>
              <a:defRPr sz="1600" b="1">
                <a:solidFill>
                  <a:schemeClr val="bg1"/>
                </a:solidFill>
                <a:latin typeface="微软雅黑"/>
                <a:ea typeface="微软雅黑"/>
                <a:cs typeface="微软雅黑"/>
              </a:defRPr>
            </a:lvl1pPr>
          </a:lstStyle>
          <a:p>
            <a:pPr lvl="0"/>
            <a:r>
              <a:rPr kumimoji="1" lang="zh-CN" altLang="en-US" dirty="0"/>
              <a:t>请输入文字微软雅黑</a:t>
            </a:r>
            <a:r>
              <a:rPr kumimoji="1" lang="en-US" altLang="zh-CN" dirty="0"/>
              <a:t>16</a:t>
            </a:r>
            <a:r>
              <a:rPr kumimoji="1" lang="zh-CN" altLang="en-US" dirty="0"/>
              <a:t>号</a:t>
            </a:r>
          </a:p>
        </p:txBody>
      </p:sp>
      <p:sp>
        <p:nvSpPr>
          <p:cNvPr id="84" name="文本占位符 74"/>
          <p:cNvSpPr>
            <a:spLocks noGrp="1"/>
          </p:cNvSpPr>
          <p:nvPr>
            <p:ph type="body" sz="quarter" idx="31" hasCustomPrompt="1"/>
          </p:nvPr>
        </p:nvSpPr>
        <p:spPr>
          <a:xfrm>
            <a:off x="1073958" y="2446414"/>
            <a:ext cx="3041650" cy="670981"/>
          </a:xfrm>
        </p:spPr>
        <p:txBody>
          <a:bodyPr>
            <a:noAutofit/>
          </a:bodyPr>
          <a:lstStyle>
            <a:lvl1pPr marL="0" indent="0">
              <a:lnSpc>
                <a:spcPct val="120000"/>
              </a:lnSpc>
              <a:buNone/>
              <a:defRPr sz="1400">
                <a:solidFill>
                  <a:srgbClr val="FFFFFF"/>
                </a:solidFill>
              </a:defRPr>
            </a:lvl1pPr>
          </a:lstStyle>
          <a:p>
            <a:pPr lvl="0"/>
            <a:r>
              <a:rPr kumimoji="1" lang="zh-CN" altLang="en-US" dirty="0"/>
              <a:t>请输入您需要的文字请输入您需要的文字请输入您需要的文字</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pic>
        <p:nvPicPr>
          <p:cNvPr id="8" name="图片 7"/>
          <p:cNvPicPr>
            <a:picLocks noChangeAspect="1"/>
          </p:cNvPicPr>
          <p:nvPr userDrawn="1"/>
        </p:nvPicPr>
        <p:blipFill rotWithShape="1">
          <a:blip r:embed="rId2">
            <a:extLst>
              <a:ext uri="{28A0092B-C50C-407E-A947-70E740481C1C}">
                <a14:useLocalDpi xmlns:a14="http://schemas.microsoft.com/office/drawing/2010/main" val="0"/>
              </a:ext>
            </a:extLst>
          </a:blip>
          <a:srcRect l="28619" r="24191"/>
          <a:stretch>
            <a:fillRect/>
          </a:stretch>
        </p:blipFill>
        <p:spPr>
          <a:xfrm>
            <a:off x="-50800" y="-43892"/>
            <a:ext cx="12242800" cy="6918315"/>
          </a:xfrm>
          <a:prstGeom prst="rect">
            <a:avLst/>
          </a:prstGeom>
        </p:spPr>
      </p:pic>
      <p:sp>
        <p:nvSpPr>
          <p:cNvPr id="9" name="椭圆 8"/>
          <p:cNvSpPr/>
          <p:nvPr userDrawn="1"/>
        </p:nvSpPr>
        <p:spPr>
          <a:xfrm>
            <a:off x="971527" y="1858954"/>
            <a:ext cx="2371060" cy="2371060"/>
          </a:xfrm>
          <a:prstGeom prst="ellipse">
            <a:avLst/>
          </a:prstGeom>
          <a:solidFill>
            <a:srgbClr val="184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1B4F85"/>
              </a:solidFill>
            </a:endParaRPr>
          </a:p>
        </p:txBody>
      </p:sp>
      <p:pic>
        <p:nvPicPr>
          <p:cNvPr id="26" name="图片 2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578151" y="538430"/>
            <a:ext cx="1806075" cy="623467"/>
          </a:xfrm>
          <a:prstGeom prst="rect">
            <a:avLst/>
          </a:prstGeom>
        </p:spPr>
      </p:pic>
      <p:sp>
        <p:nvSpPr>
          <p:cNvPr id="28" name="文本占位符 26"/>
          <p:cNvSpPr>
            <a:spLocks noGrp="1"/>
          </p:cNvSpPr>
          <p:nvPr>
            <p:ph type="body" sz="quarter" idx="10" hasCustomPrompt="1"/>
          </p:nvPr>
        </p:nvSpPr>
        <p:spPr>
          <a:xfrm>
            <a:off x="4395833" y="1069055"/>
            <a:ext cx="3590947" cy="480909"/>
          </a:xfrm>
        </p:spPr>
        <p:txBody>
          <a:bodyPr>
            <a:normAutofit/>
          </a:bodyPr>
          <a:lstStyle>
            <a:lvl1pPr marL="0" indent="0" algn="ctr">
              <a:buFontTx/>
              <a:buNone/>
              <a:defRPr sz="2600" b="1">
                <a:solidFill>
                  <a:srgbClr val="184199"/>
                </a:solidFill>
                <a:latin typeface="微软雅黑"/>
                <a:ea typeface="微软雅黑"/>
                <a:cs typeface="微软雅黑"/>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kumimoji="1" lang="zh-CN" altLang="en-US" dirty="0"/>
              <a:t>标题文字微软雅黑</a:t>
            </a:r>
            <a:r>
              <a:rPr kumimoji="1" lang="en-US" altLang="zh-CN" dirty="0"/>
              <a:t>26</a:t>
            </a:r>
            <a:r>
              <a:rPr kumimoji="1" lang="zh-CN" altLang="en-US" dirty="0"/>
              <a:t>号</a:t>
            </a:r>
          </a:p>
        </p:txBody>
      </p:sp>
      <p:sp>
        <p:nvSpPr>
          <p:cNvPr id="32" name="内容占位符 36"/>
          <p:cNvSpPr>
            <a:spLocks noGrp="1"/>
          </p:cNvSpPr>
          <p:nvPr>
            <p:ph sz="quarter" idx="15" hasCustomPrompt="1"/>
          </p:nvPr>
        </p:nvSpPr>
        <p:spPr>
          <a:xfrm>
            <a:off x="1220240" y="4451489"/>
            <a:ext cx="1873636" cy="1044765"/>
          </a:xfrm>
        </p:spPr>
        <p:txBody>
          <a:bodyPr>
            <a:noAutofit/>
          </a:bodyPr>
          <a:lstStyle>
            <a:lvl1pPr marL="0" marR="0" indent="0" algn="l" defTabSz="914400" rtl="0" eaLnBrk="1" fontAlgn="auto" latinLnBrk="0" hangingPunct="1">
              <a:lnSpc>
                <a:spcPts val="1680"/>
              </a:lnSpc>
              <a:spcBef>
                <a:spcPts val="1000"/>
              </a:spcBef>
              <a:spcAft>
                <a:spcPts val="0"/>
              </a:spcAft>
              <a:buClrTx/>
              <a:buSzTx/>
              <a:buFontTx/>
              <a:buNone/>
              <a:defRPr sz="1400" b="0">
                <a:latin typeface="微软雅黑"/>
                <a:ea typeface="微软雅黑"/>
                <a:cs typeface="微软雅黑"/>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marL="0" marR="0" lvl="0" indent="0" algn="l" defTabSz="914400" rtl="0" eaLnBrk="1" fontAlgn="auto" latinLnBrk="0" hangingPunct="1">
              <a:lnSpc>
                <a:spcPct val="120000"/>
              </a:lnSpc>
              <a:spcBef>
                <a:spcPts val="1000"/>
              </a:spcBef>
              <a:spcAft>
                <a:spcPts val="0"/>
              </a:spcAft>
              <a:buClrTx/>
              <a:buSzTx/>
              <a:buFontTx/>
              <a:buNone/>
              <a:defRPr/>
            </a:pPr>
            <a:r>
              <a:rPr kumimoji="1" lang="zh-CN" altLang="en-US" dirty="0"/>
              <a:t>请输入您需要的文字请输入您需要的文字</a:t>
            </a:r>
          </a:p>
        </p:txBody>
      </p:sp>
      <p:sp>
        <p:nvSpPr>
          <p:cNvPr id="35" name="内容占位符 36"/>
          <p:cNvSpPr>
            <a:spLocks noGrp="1"/>
          </p:cNvSpPr>
          <p:nvPr>
            <p:ph sz="quarter" idx="18" hasCustomPrompt="1"/>
          </p:nvPr>
        </p:nvSpPr>
        <p:spPr>
          <a:xfrm>
            <a:off x="9220007" y="4451489"/>
            <a:ext cx="1873636" cy="1044765"/>
          </a:xfrm>
        </p:spPr>
        <p:txBody>
          <a:bodyPr>
            <a:noAutofit/>
          </a:bodyPr>
          <a:lstStyle>
            <a:lvl1pPr marL="0" marR="0" indent="0" algn="l" defTabSz="914400" rtl="0" eaLnBrk="1" fontAlgn="auto" latinLnBrk="0" hangingPunct="1">
              <a:lnSpc>
                <a:spcPts val="1680"/>
              </a:lnSpc>
              <a:spcBef>
                <a:spcPts val="1000"/>
              </a:spcBef>
              <a:spcAft>
                <a:spcPts val="0"/>
              </a:spcAft>
              <a:buClrTx/>
              <a:buSzTx/>
              <a:buFontTx/>
              <a:buNone/>
              <a:defRPr sz="1400" b="0">
                <a:latin typeface="微软雅黑"/>
                <a:ea typeface="微软雅黑"/>
                <a:cs typeface="微软雅黑"/>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marL="0" marR="0" lvl="0" indent="0" algn="l" defTabSz="914400" rtl="0" eaLnBrk="1" fontAlgn="auto" latinLnBrk="0" hangingPunct="1">
              <a:lnSpc>
                <a:spcPct val="120000"/>
              </a:lnSpc>
              <a:spcBef>
                <a:spcPts val="1000"/>
              </a:spcBef>
              <a:spcAft>
                <a:spcPts val="0"/>
              </a:spcAft>
              <a:buClrTx/>
              <a:buSzTx/>
              <a:buFontTx/>
              <a:buNone/>
              <a:defRPr/>
            </a:pPr>
            <a:r>
              <a:rPr kumimoji="1" lang="zh-CN" altLang="en-US" dirty="0"/>
              <a:t>请输入您需要的文字请输入您需要的文字</a:t>
            </a:r>
          </a:p>
        </p:txBody>
      </p:sp>
      <p:sp>
        <p:nvSpPr>
          <p:cNvPr id="36" name="内容占位符 36"/>
          <p:cNvSpPr>
            <a:spLocks noGrp="1"/>
          </p:cNvSpPr>
          <p:nvPr>
            <p:ph sz="quarter" idx="19" hasCustomPrompt="1"/>
          </p:nvPr>
        </p:nvSpPr>
        <p:spPr>
          <a:xfrm>
            <a:off x="6559636" y="4451489"/>
            <a:ext cx="1873636" cy="1044765"/>
          </a:xfrm>
        </p:spPr>
        <p:txBody>
          <a:bodyPr>
            <a:noAutofit/>
          </a:bodyPr>
          <a:lstStyle>
            <a:lvl1pPr marL="0" marR="0" indent="0" algn="l" defTabSz="914400" rtl="0" eaLnBrk="1" fontAlgn="auto" latinLnBrk="0" hangingPunct="1">
              <a:lnSpc>
                <a:spcPts val="1680"/>
              </a:lnSpc>
              <a:spcBef>
                <a:spcPts val="1000"/>
              </a:spcBef>
              <a:spcAft>
                <a:spcPts val="0"/>
              </a:spcAft>
              <a:buClrTx/>
              <a:buSzTx/>
              <a:buFontTx/>
              <a:buNone/>
              <a:defRPr sz="1400" b="0">
                <a:latin typeface="微软雅黑"/>
                <a:ea typeface="微软雅黑"/>
                <a:cs typeface="微软雅黑"/>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marL="0" marR="0" lvl="0" indent="0" algn="l" defTabSz="914400" rtl="0" eaLnBrk="1" fontAlgn="auto" latinLnBrk="0" hangingPunct="1">
              <a:lnSpc>
                <a:spcPct val="120000"/>
              </a:lnSpc>
              <a:spcBef>
                <a:spcPts val="1000"/>
              </a:spcBef>
              <a:spcAft>
                <a:spcPts val="0"/>
              </a:spcAft>
              <a:buClrTx/>
              <a:buSzTx/>
              <a:buFontTx/>
              <a:buNone/>
              <a:defRPr/>
            </a:pPr>
            <a:r>
              <a:rPr kumimoji="1" lang="zh-CN" altLang="en-US" dirty="0"/>
              <a:t>请输入您需要的文字请输入您需要的文字</a:t>
            </a:r>
          </a:p>
        </p:txBody>
      </p:sp>
      <p:sp>
        <p:nvSpPr>
          <p:cNvPr id="37" name="内容占位符 36"/>
          <p:cNvSpPr>
            <a:spLocks noGrp="1"/>
          </p:cNvSpPr>
          <p:nvPr>
            <p:ph sz="quarter" idx="20" hasCustomPrompt="1"/>
          </p:nvPr>
        </p:nvSpPr>
        <p:spPr>
          <a:xfrm>
            <a:off x="3899265" y="4451489"/>
            <a:ext cx="1873636" cy="1044765"/>
          </a:xfrm>
        </p:spPr>
        <p:txBody>
          <a:bodyPr>
            <a:noAutofit/>
          </a:bodyPr>
          <a:lstStyle>
            <a:lvl1pPr marL="0" marR="0" indent="0" algn="l" defTabSz="914400" rtl="0" eaLnBrk="1" fontAlgn="auto" latinLnBrk="0" hangingPunct="1">
              <a:lnSpc>
                <a:spcPts val="1680"/>
              </a:lnSpc>
              <a:spcBef>
                <a:spcPts val="1000"/>
              </a:spcBef>
              <a:spcAft>
                <a:spcPts val="0"/>
              </a:spcAft>
              <a:buClrTx/>
              <a:buSzTx/>
              <a:buFontTx/>
              <a:buNone/>
              <a:defRPr sz="1400" b="0">
                <a:latin typeface="微软雅黑"/>
                <a:ea typeface="微软雅黑"/>
                <a:cs typeface="微软雅黑"/>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marL="0" marR="0" lvl="0" indent="0" algn="l" defTabSz="914400" rtl="0" eaLnBrk="1" fontAlgn="auto" latinLnBrk="0" hangingPunct="1">
              <a:lnSpc>
                <a:spcPct val="120000"/>
              </a:lnSpc>
              <a:spcBef>
                <a:spcPts val="1000"/>
              </a:spcBef>
              <a:spcAft>
                <a:spcPts val="0"/>
              </a:spcAft>
              <a:buClrTx/>
              <a:buSzTx/>
              <a:buFontTx/>
              <a:buNone/>
              <a:defRPr/>
            </a:pPr>
            <a:r>
              <a:rPr kumimoji="1" lang="zh-CN" altLang="en-US" dirty="0"/>
              <a:t>请输入您需要的文字请输入您需要的文字</a:t>
            </a:r>
          </a:p>
        </p:txBody>
      </p:sp>
      <p:sp>
        <p:nvSpPr>
          <p:cNvPr id="39" name="文本占位符 26"/>
          <p:cNvSpPr>
            <a:spLocks noGrp="1"/>
          </p:cNvSpPr>
          <p:nvPr>
            <p:ph type="body" sz="quarter" idx="21" hasCustomPrompt="1"/>
          </p:nvPr>
        </p:nvSpPr>
        <p:spPr>
          <a:xfrm>
            <a:off x="1337069" y="3230283"/>
            <a:ext cx="1640796" cy="335465"/>
          </a:xfrm>
        </p:spPr>
        <p:txBody>
          <a:bodyPr>
            <a:normAutofit/>
          </a:bodyPr>
          <a:lstStyle>
            <a:lvl1pPr marL="0" indent="0" algn="ctr">
              <a:buFontTx/>
              <a:buNone/>
              <a:defRPr sz="1600" b="1">
                <a:solidFill>
                  <a:srgbClr val="FFFFFF"/>
                </a:solidFill>
                <a:latin typeface="微软雅黑"/>
                <a:ea typeface="微软雅黑"/>
                <a:cs typeface="微软雅黑"/>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kumimoji="1" lang="zh-CN" altLang="en-US" dirty="0"/>
              <a:t>请输入文字</a:t>
            </a:r>
          </a:p>
        </p:txBody>
      </p:sp>
      <p:sp>
        <p:nvSpPr>
          <p:cNvPr id="42" name="图片占位符 41"/>
          <p:cNvSpPr>
            <a:spLocks noGrp="1"/>
          </p:cNvSpPr>
          <p:nvPr>
            <p:ph type="pic" sz="quarter" idx="22" hasCustomPrompt="1"/>
          </p:nvPr>
        </p:nvSpPr>
        <p:spPr>
          <a:xfrm>
            <a:off x="1685546" y="2474913"/>
            <a:ext cx="920085" cy="588962"/>
          </a:xfrm>
        </p:spPr>
        <p:txBody>
          <a:bodyPr/>
          <a:lstStyle>
            <a:lvl1pPr marL="0" indent="0">
              <a:buNone/>
              <a:defRPr>
                <a:solidFill>
                  <a:srgbClr val="FFFFFF"/>
                </a:solidFill>
              </a:defRPr>
            </a:lvl1pPr>
          </a:lstStyle>
          <a:p>
            <a:r>
              <a:rPr kumimoji="1" lang="zh-CN" altLang="en-US" dirty="0"/>
              <a:t>图标</a:t>
            </a:r>
          </a:p>
        </p:txBody>
      </p:sp>
      <p:sp>
        <p:nvSpPr>
          <p:cNvPr id="43" name="椭圆 42"/>
          <p:cNvSpPr/>
          <p:nvPr userDrawn="1"/>
        </p:nvSpPr>
        <p:spPr>
          <a:xfrm>
            <a:off x="3631898" y="1858954"/>
            <a:ext cx="2371060" cy="2371060"/>
          </a:xfrm>
          <a:prstGeom prst="ellipse">
            <a:avLst/>
          </a:prstGeom>
          <a:solidFill>
            <a:srgbClr val="184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1B4F85"/>
              </a:solidFill>
            </a:endParaRPr>
          </a:p>
        </p:txBody>
      </p:sp>
      <p:sp>
        <p:nvSpPr>
          <p:cNvPr id="44" name="文本占位符 26"/>
          <p:cNvSpPr>
            <a:spLocks noGrp="1"/>
          </p:cNvSpPr>
          <p:nvPr>
            <p:ph type="body" sz="quarter" idx="23" hasCustomPrompt="1"/>
          </p:nvPr>
        </p:nvSpPr>
        <p:spPr>
          <a:xfrm>
            <a:off x="3997440" y="3230283"/>
            <a:ext cx="1640796" cy="335465"/>
          </a:xfrm>
        </p:spPr>
        <p:txBody>
          <a:bodyPr>
            <a:normAutofit/>
          </a:bodyPr>
          <a:lstStyle>
            <a:lvl1pPr marL="0" indent="0" algn="ctr">
              <a:buFontTx/>
              <a:buNone/>
              <a:defRPr sz="1600" b="1">
                <a:solidFill>
                  <a:srgbClr val="FFFFFF"/>
                </a:solidFill>
                <a:latin typeface="微软雅黑"/>
                <a:ea typeface="微软雅黑"/>
                <a:cs typeface="微软雅黑"/>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kumimoji="1" lang="zh-CN" altLang="en-US" dirty="0"/>
              <a:t>请输入文字</a:t>
            </a:r>
          </a:p>
        </p:txBody>
      </p:sp>
      <p:sp>
        <p:nvSpPr>
          <p:cNvPr id="45" name="图片占位符 41"/>
          <p:cNvSpPr>
            <a:spLocks noGrp="1"/>
          </p:cNvSpPr>
          <p:nvPr>
            <p:ph type="pic" sz="quarter" idx="24" hasCustomPrompt="1"/>
          </p:nvPr>
        </p:nvSpPr>
        <p:spPr>
          <a:xfrm>
            <a:off x="4345917" y="2474913"/>
            <a:ext cx="920085" cy="588962"/>
          </a:xfrm>
        </p:spPr>
        <p:txBody>
          <a:bodyPr/>
          <a:lstStyle>
            <a:lvl1pPr marL="0" indent="0">
              <a:buNone/>
              <a:defRPr>
                <a:solidFill>
                  <a:srgbClr val="FFFFFF"/>
                </a:solidFill>
              </a:defRPr>
            </a:lvl1pPr>
          </a:lstStyle>
          <a:p>
            <a:r>
              <a:rPr kumimoji="1" lang="zh-CN" altLang="en-US" dirty="0"/>
              <a:t>图标</a:t>
            </a:r>
          </a:p>
        </p:txBody>
      </p:sp>
      <p:sp>
        <p:nvSpPr>
          <p:cNvPr id="46" name="椭圆 45"/>
          <p:cNvSpPr/>
          <p:nvPr userDrawn="1"/>
        </p:nvSpPr>
        <p:spPr>
          <a:xfrm>
            <a:off x="6292270" y="1858954"/>
            <a:ext cx="2371060" cy="2371060"/>
          </a:xfrm>
          <a:prstGeom prst="ellipse">
            <a:avLst/>
          </a:prstGeom>
          <a:solidFill>
            <a:srgbClr val="184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1B4F85"/>
              </a:solidFill>
            </a:endParaRPr>
          </a:p>
        </p:txBody>
      </p:sp>
      <p:sp>
        <p:nvSpPr>
          <p:cNvPr id="47" name="文本占位符 26"/>
          <p:cNvSpPr>
            <a:spLocks noGrp="1"/>
          </p:cNvSpPr>
          <p:nvPr>
            <p:ph type="body" sz="quarter" idx="25" hasCustomPrompt="1"/>
          </p:nvPr>
        </p:nvSpPr>
        <p:spPr>
          <a:xfrm>
            <a:off x="6657812" y="3230283"/>
            <a:ext cx="1640796" cy="335465"/>
          </a:xfrm>
        </p:spPr>
        <p:txBody>
          <a:bodyPr>
            <a:normAutofit/>
          </a:bodyPr>
          <a:lstStyle>
            <a:lvl1pPr marL="0" indent="0" algn="ctr">
              <a:buFontTx/>
              <a:buNone/>
              <a:defRPr sz="1600" b="1">
                <a:solidFill>
                  <a:srgbClr val="FFFFFF"/>
                </a:solidFill>
                <a:latin typeface="微软雅黑"/>
                <a:ea typeface="微软雅黑"/>
                <a:cs typeface="微软雅黑"/>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kumimoji="1" lang="zh-CN" altLang="en-US" dirty="0"/>
              <a:t>请输入文字</a:t>
            </a:r>
          </a:p>
        </p:txBody>
      </p:sp>
      <p:sp>
        <p:nvSpPr>
          <p:cNvPr id="48" name="图片占位符 41"/>
          <p:cNvSpPr>
            <a:spLocks noGrp="1"/>
          </p:cNvSpPr>
          <p:nvPr>
            <p:ph type="pic" sz="quarter" idx="26" hasCustomPrompt="1"/>
          </p:nvPr>
        </p:nvSpPr>
        <p:spPr>
          <a:xfrm>
            <a:off x="7006289" y="2474913"/>
            <a:ext cx="920085" cy="588962"/>
          </a:xfrm>
        </p:spPr>
        <p:txBody>
          <a:bodyPr/>
          <a:lstStyle>
            <a:lvl1pPr marL="0" indent="0">
              <a:buNone/>
              <a:defRPr>
                <a:solidFill>
                  <a:srgbClr val="FFFFFF"/>
                </a:solidFill>
              </a:defRPr>
            </a:lvl1pPr>
          </a:lstStyle>
          <a:p>
            <a:r>
              <a:rPr kumimoji="1" lang="zh-CN" altLang="en-US" dirty="0"/>
              <a:t>图标</a:t>
            </a:r>
          </a:p>
        </p:txBody>
      </p:sp>
      <p:sp>
        <p:nvSpPr>
          <p:cNvPr id="49" name="椭圆 48"/>
          <p:cNvSpPr/>
          <p:nvPr userDrawn="1"/>
        </p:nvSpPr>
        <p:spPr>
          <a:xfrm>
            <a:off x="8952641" y="1858954"/>
            <a:ext cx="2371060" cy="2371060"/>
          </a:xfrm>
          <a:prstGeom prst="ellipse">
            <a:avLst/>
          </a:prstGeom>
          <a:solidFill>
            <a:srgbClr val="184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1B4F85"/>
              </a:solidFill>
            </a:endParaRPr>
          </a:p>
        </p:txBody>
      </p:sp>
      <p:sp>
        <p:nvSpPr>
          <p:cNvPr id="50" name="文本占位符 26"/>
          <p:cNvSpPr>
            <a:spLocks noGrp="1"/>
          </p:cNvSpPr>
          <p:nvPr>
            <p:ph type="body" sz="quarter" idx="27" hasCustomPrompt="1"/>
          </p:nvPr>
        </p:nvSpPr>
        <p:spPr>
          <a:xfrm>
            <a:off x="9318183" y="3230283"/>
            <a:ext cx="1640796" cy="335465"/>
          </a:xfrm>
        </p:spPr>
        <p:txBody>
          <a:bodyPr>
            <a:normAutofit/>
          </a:bodyPr>
          <a:lstStyle>
            <a:lvl1pPr marL="0" indent="0" algn="ctr">
              <a:buFontTx/>
              <a:buNone/>
              <a:defRPr sz="1600" b="1">
                <a:solidFill>
                  <a:srgbClr val="FFFFFF"/>
                </a:solidFill>
                <a:latin typeface="微软雅黑"/>
                <a:ea typeface="微软雅黑"/>
                <a:cs typeface="微软雅黑"/>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kumimoji="1" lang="zh-CN" altLang="en-US" dirty="0"/>
              <a:t>请输入文字</a:t>
            </a:r>
          </a:p>
        </p:txBody>
      </p:sp>
      <p:sp>
        <p:nvSpPr>
          <p:cNvPr id="51" name="图片占位符 41"/>
          <p:cNvSpPr>
            <a:spLocks noGrp="1"/>
          </p:cNvSpPr>
          <p:nvPr>
            <p:ph type="pic" sz="quarter" idx="28" hasCustomPrompt="1"/>
          </p:nvPr>
        </p:nvSpPr>
        <p:spPr>
          <a:xfrm>
            <a:off x="9666660" y="2474913"/>
            <a:ext cx="920085" cy="588962"/>
          </a:xfrm>
        </p:spPr>
        <p:txBody>
          <a:bodyPr/>
          <a:lstStyle>
            <a:lvl1pPr marL="0" indent="0">
              <a:buNone/>
              <a:defRPr>
                <a:solidFill>
                  <a:srgbClr val="FFFFFF"/>
                </a:solidFill>
              </a:defRPr>
            </a:lvl1pPr>
          </a:lstStyle>
          <a:p>
            <a:r>
              <a:rPr kumimoji="1" lang="zh-CN" altLang="en-US" dirty="0"/>
              <a:t>图标</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4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3366513-2240-D843-A60E-E31E9B6202EB}" type="datetimeFigureOut">
              <a:rPr kumimoji="1" lang="zh-CN" altLang="en-US" smtClean="0"/>
              <a:t>2023/10/13</a:t>
            </a:fld>
            <a:endParaRPr kumimoji="1"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567CC8E-A4C6-C842-B7A9-DEA609CDF447}" type="slidenum">
              <a:rPr kumimoji="1" lang="zh-CN" altLang="en-US" smtClean="0"/>
              <a:t>‹#›</a:t>
            </a:fld>
            <a:endParaRPr kumimoji="1"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56.jpeg"/><Relationship Id="rId3" Type="http://schemas.openxmlformats.org/officeDocument/2006/relationships/image" Target="../media/image51.jpeg"/><Relationship Id="rId7" Type="http://schemas.openxmlformats.org/officeDocument/2006/relationships/image" Target="../media/image55.jpeg"/><Relationship Id="rId2" Type="http://schemas.openxmlformats.org/officeDocument/2006/relationships/notesSlide" Target="../notesSlides/notesSlide5.xml"/><Relationship Id="rId1" Type="http://schemas.openxmlformats.org/officeDocument/2006/relationships/slideLayout" Target="../slideLayouts/slideLayout33.xml"/><Relationship Id="rId6" Type="http://schemas.openxmlformats.org/officeDocument/2006/relationships/image" Target="../media/image54.jpeg"/><Relationship Id="rId5" Type="http://schemas.openxmlformats.org/officeDocument/2006/relationships/image" Target="../media/image53.jpeg"/><Relationship Id="rId4" Type="http://schemas.openxmlformats.org/officeDocument/2006/relationships/image" Target="../media/image52.jpeg"/></Relationships>
</file>

<file path=ppt/slides/_rels/slide11.xml.rels><?xml version="1.0" encoding="UTF-8" standalone="yes"?>
<Relationships xmlns="http://schemas.openxmlformats.org/package/2006/relationships"><Relationship Id="rId3" Type="http://schemas.openxmlformats.org/officeDocument/2006/relationships/image" Target="../media/image57.jpeg"/><Relationship Id="rId7" Type="http://schemas.openxmlformats.org/officeDocument/2006/relationships/image" Target="../media/image61.jpeg"/><Relationship Id="rId2" Type="http://schemas.openxmlformats.org/officeDocument/2006/relationships/notesSlide" Target="../notesSlides/notesSlide6.xml"/><Relationship Id="rId1" Type="http://schemas.openxmlformats.org/officeDocument/2006/relationships/slideLayout" Target="../slideLayouts/slideLayout34.xml"/><Relationship Id="rId6" Type="http://schemas.openxmlformats.org/officeDocument/2006/relationships/image" Target="../media/image60.jpeg"/><Relationship Id="rId5" Type="http://schemas.openxmlformats.org/officeDocument/2006/relationships/image" Target="../media/image59.jpeg"/><Relationship Id="rId4" Type="http://schemas.openxmlformats.org/officeDocument/2006/relationships/image" Target="../media/image58.jpeg"/></Relationships>
</file>

<file path=ppt/slides/_rels/slide1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7.xml"/><Relationship Id="rId1" Type="http://schemas.openxmlformats.org/officeDocument/2006/relationships/slideLayout" Target="../slideLayouts/slideLayout35.xml"/><Relationship Id="rId5" Type="http://schemas.openxmlformats.org/officeDocument/2006/relationships/image" Target="../media/image64.tiff"/><Relationship Id="rId4" Type="http://schemas.openxmlformats.org/officeDocument/2006/relationships/image" Target="../media/image63.png"/></Relationships>
</file>

<file path=ppt/slides/_rels/slide13.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8.xml"/><Relationship Id="rId1" Type="http://schemas.openxmlformats.org/officeDocument/2006/relationships/slideLayout" Target="../slideLayouts/slideLayout3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9.xml"/><Relationship Id="rId1" Type="http://schemas.openxmlformats.org/officeDocument/2006/relationships/slideLayout" Target="../slideLayouts/slideLayout37.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0.xml"/><Relationship Id="rId1" Type="http://schemas.openxmlformats.org/officeDocument/2006/relationships/slideLayout" Target="../slideLayouts/slideLayout38.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9.xml"/></Relationships>
</file>

<file path=ppt/slides/_rels/slide19.xml.rels><?xml version="1.0" encoding="UTF-8" standalone="yes"?>
<Relationships xmlns="http://schemas.openxmlformats.org/package/2006/relationships"><Relationship Id="rId3" Type="http://schemas.openxmlformats.org/officeDocument/2006/relationships/image" Target="../media/image67.emf"/><Relationship Id="rId2" Type="http://schemas.openxmlformats.org/officeDocument/2006/relationships/notesSlide" Target="../notesSlides/notesSlide12.xml"/><Relationship Id="rId1" Type="http://schemas.openxmlformats.org/officeDocument/2006/relationships/slideLayout" Target="../slideLayouts/slideLayout40.xml"/><Relationship Id="rId6" Type="http://schemas.openxmlformats.org/officeDocument/2006/relationships/image" Target="../media/image70.emf"/><Relationship Id="rId5" Type="http://schemas.openxmlformats.org/officeDocument/2006/relationships/image" Target="../media/image69.emf"/><Relationship Id="rId4" Type="http://schemas.openxmlformats.org/officeDocument/2006/relationships/image" Target="../media/image68.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notesSlide" Target="../notesSlides/notesSlide13.xml"/><Relationship Id="rId1" Type="http://schemas.openxmlformats.org/officeDocument/2006/relationships/slideLayout" Target="../slideLayouts/slideLayout41.xml"/><Relationship Id="rId4" Type="http://schemas.openxmlformats.org/officeDocument/2006/relationships/image" Target="../media/image72.GIF"/></Relationships>
</file>

<file path=ppt/slides/_rels/slide2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4.xml"/><Relationship Id="rId1" Type="http://schemas.openxmlformats.org/officeDocument/2006/relationships/slideLayout" Target="../slideLayouts/slideLayout4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8" Type="http://schemas.openxmlformats.org/officeDocument/2006/relationships/image" Target="../media/image28.jpeg"/><Relationship Id="rId3" Type="http://schemas.openxmlformats.org/officeDocument/2006/relationships/image" Target="../media/image23.png"/><Relationship Id="rId7" Type="http://schemas.openxmlformats.org/officeDocument/2006/relationships/image" Target="../media/image27.png"/><Relationship Id="rId12" Type="http://schemas.openxmlformats.org/officeDocument/2006/relationships/image" Target="../media/image32.jpeg"/><Relationship Id="rId2" Type="http://schemas.openxmlformats.org/officeDocument/2006/relationships/image" Target="../media/image22.png"/><Relationship Id="rId1" Type="http://schemas.openxmlformats.org/officeDocument/2006/relationships/slideLayout" Target="../slideLayouts/slideLayout6.xml"/><Relationship Id="rId6" Type="http://schemas.openxmlformats.org/officeDocument/2006/relationships/image" Target="../media/image26.png"/><Relationship Id="rId11" Type="http://schemas.openxmlformats.org/officeDocument/2006/relationships/image" Target="../media/image31.jpeg"/><Relationship Id="rId5" Type="http://schemas.openxmlformats.org/officeDocument/2006/relationships/image" Target="../media/image25.jpeg"/><Relationship Id="rId10" Type="http://schemas.openxmlformats.org/officeDocument/2006/relationships/image" Target="../media/image30.png"/><Relationship Id="rId4" Type="http://schemas.openxmlformats.org/officeDocument/2006/relationships/image" Target="../media/image24.png"/><Relationship Id="rId9" Type="http://schemas.openxmlformats.org/officeDocument/2006/relationships/image" Target="../media/image29.jpeg"/></Relationships>
</file>

<file path=ppt/slides/_rels/slide5.xml.rels><?xml version="1.0" encoding="UTF-8" standalone="yes"?>
<Relationships xmlns="http://schemas.openxmlformats.org/package/2006/relationships"><Relationship Id="rId8" Type="http://schemas.openxmlformats.org/officeDocument/2006/relationships/image" Target="../media/image39.jpe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image" Target="../media/image33.jpeg"/><Relationship Id="rId1" Type="http://schemas.openxmlformats.org/officeDocument/2006/relationships/slideLayout" Target="../slideLayouts/slideLayout6.xml"/><Relationship Id="rId6" Type="http://schemas.openxmlformats.org/officeDocument/2006/relationships/image" Target="../media/image37.png"/><Relationship Id="rId5" Type="http://schemas.openxmlformats.org/officeDocument/2006/relationships/image" Target="../media/image36.png"/><Relationship Id="rId10" Type="http://schemas.openxmlformats.org/officeDocument/2006/relationships/image" Target="../media/image41.jpeg"/><Relationship Id="rId4" Type="http://schemas.openxmlformats.org/officeDocument/2006/relationships/image" Target="../media/image35.png"/><Relationship Id="rId9" Type="http://schemas.openxmlformats.org/officeDocument/2006/relationships/image" Target="../media/image40.png"/></Relationships>
</file>

<file path=ppt/slides/_rels/slide6.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1.xml"/><Relationship Id="rId1" Type="http://schemas.openxmlformats.org/officeDocument/2006/relationships/slideLayout" Target="../slideLayouts/slideLayout29.xml"/><Relationship Id="rId4" Type="http://schemas.openxmlformats.org/officeDocument/2006/relationships/image" Target="../media/image43.jpeg"/></Relationships>
</file>

<file path=ppt/slides/_rels/slide7.xml.rels><?xml version="1.0" encoding="UTF-8" standalone="yes"?>
<Relationships xmlns="http://schemas.openxmlformats.org/package/2006/relationships"><Relationship Id="rId3" Type="http://schemas.openxmlformats.org/officeDocument/2006/relationships/image" Target="../media/image44.tiff"/><Relationship Id="rId2" Type="http://schemas.openxmlformats.org/officeDocument/2006/relationships/notesSlide" Target="../notesSlides/notesSlide2.xml"/><Relationship Id="rId1" Type="http://schemas.openxmlformats.org/officeDocument/2006/relationships/slideLayout" Target="../slideLayouts/slideLayout30.xml"/><Relationship Id="rId6" Type="http://schemas.openxmlformats.org/officeDocument/2006/relationships/image" Target="../media/image47.tiff"/><Relationship Id="rId5" Type="http://schemas.openxmlformats.org/officeDocument/2006/relationships/image" Target="../media/image46.tiff"/><Relationship Id="rId4" Type="http://schemas.openxmlformats.org/officeDocument/2006/relationships/image" Target="../media/image45.tiff"/></Relationships>
</file>

<file path=ppt/slides/_rels/slide8.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notesSlide" Target="../notesSlides/notesSlide3.xml"/><Relationship Id="rId1" Type="http://schemas.openxmlformats.org/officeDocument/2006/relationships/slideLayout" Target="../slideLayouts/slideLayout31.xml"/><Relationship Id="rId5" Type="http://schemas.openxmlformats.org/officeDocument/2006/relationships/image" Target="../media/image50.emf"/><Relationship Id="rId4" Type="http://schemas.openxmlformats.org/officeDocument/2006/relationships/image" Target="../media/image49.jpe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占位符 18"/>
          <p:cNvSpPr>
            <a:spLocks noGrp="1"/>
          </p:cNvSpPr>
          <p:nvPr>
            <p:ph type="body" sz="quarter" idx="13"/>
          </p:nvPr>
        </p:nvSpPr>
        <p:spPr/>
        <p:txBody>
          <a:bodyPr>
            <a:normAutofit fontScale="80000"/>
          </a:bodyPr>
          <a:lstStyle/>
          <a:p>
            <a:r>
              <a:rPr kumimoji="1" lang="zh-CN" altLang="en-US" dirty="0"/>
              <a:t>计算基础</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8"/>
          <p:cNvSpPr txBox="1">
            <a:spLocks noChangeArrowheads="1"/>
          </p:cNvSpPr>
          <p:nvPr/>
        </p:nvSpPr>
        <p:spPr bwMode="auto">
          <a:xfrm>
            <a:off x="579157" y="273966"/>
            <a:ext cx="959237" cy="561692"/>
          </a:xfrm>
          <a:prstGeom prst="rect">
            <a:avLst/>
          </a:prstGeom>
          <a:noFill/>
          <a:ln>
            <a:noFill/>
          </a:ln>
        </p:spPr>
        <p:txBody>
          <a:bodyPr wrap="none" lIns="68580" tIns="34290" rIns="68580" bIns="34290">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defTabSz="912495" eaLnBrk="0" fontAlgn="base" hangingPunct="0">
              <a:spcBef>
                <a:spcPct val="0"/>
              </a:spcBef>
              <a:spcAft>
                <a:spcPct val="0"/>
              </a:spcAft>
              <a:buFont typeface="Arial" panose="020B0604020202090204" pitchFamily="34" charset="0"/>
              <a:defRPr>
                <a:solidFill>
                  <a:schemeClr val="tx1"/>
                </a:solidFill>
                <a:latin typeface="Calibri" pitchFamily="34" charset="0"/>
                <a:ea typeface="宋体" pitchFamily="2" charset="-122"/>
              </a:defRPr>
            </a:lvl6pPr>
            <a:lvl7pPr marL="2971800" indent="-228600" defTabSz="912495" eaLnBrk="0" fontAlgn="base" hangingPunct="0">
              <a:spcBef>
                <a:spcPct val="0"/>
              </a:spcBef>
              <a:spcAft>
                <a:spcPct val="0"/>
              </a:spcAft>
              <a:buFont typeface="Arial" panose="020B0604020202090204" pitchFamily="34" charset="0"/>
              <a:defRPr>
                <a:solidFill>
                  <a:schemeClr val="tx1"/>
                </a:solidFill>
                <a:latin typeface="Calibri" pitchFamily="34" charset="0"/>
                <a:ea typeface="宋体" pitchFamily="2" charset="-122"/>
              </a:defRPr>
            </a:lvl7pPr>
            <a:lvl8pPr marL="3429000" indent="-228600" defTabSz="912495" eaLnBrk="0" fontAlgn="base" hangingPunct="0">
              <a:spcBef>
                <a:spcPct val="0"/>
              </a:spcBef>
              <a:spcAft>
                <a:spcPct val="0"/>
              </a:spcAft>
              <a:buFont typeface="Arial" panose="020B0604020202090204" pitchFamily="34" charset="0"/>
              <a:defRPr>
                <a:solidFill>
                  <a:schemeClr val="tx1"/>
                </a:solidFill>
                <a:latin typeface="Calibri" pitchFamily="34" charset="0"/>
                <a:ea typeface="宋体" pitchFamily="2" charset="-122"/>
              </a:defRPr>
            </a:lvl8pPr>
            <a:lvl9pPr marL="3886200" indent="-228600" defTabSz="912495" eaLnBrk="0" fontAlgn="base" hangingPunct="0">
              <a:spcBef>
                <a:spcPct val="0"/>
              </a:spcBef>
              <a:spcAft>
                <a:spcPct val="0"/>
              </a:spcAft>
              <a:buFont typeface="Arial" panose="020B0604020202090204" pitchFamily="34" charset="0"/>
              <a:defRPr>
                <a:solidFill>
                  <a:schemeClr val="tx1"/>
                </a:solidFill>
                <a:latin typeface="Calibri" pitchFamily="34" charset="0"/>
                <a:ea typeface="宋体" pitchFamily="2" charset="-122"/>
              </a:defRPr>
            </a:lvl9pPr>
          </a:lstStyle>
          <a:p>
            <a:pPr eaLnBrk="1" hangingPunct="1"/>
            <a:r>
              <a:rPr lang="zh-CN" altLang="en-US" sz="3200" b="1" dirty="0">
                <a:solidFill>
                  <a:srgbClr val="1B4F85"/>
                </a:solidFill>
                <a:latin typeface="Microsoft YaHei" charset="-122"/>
                <a:ea typeface="Microsoft YaHei" charset="-122"/>
                <a:cs typeface="Microsoft YaHei" charset="-122"/>
              </a:rPr>
              <a:t>硬盘</a:t>
            </a:r>
            <a:endParaRPr lang="en-US" altLang="zh-CN" sz="3200" b="1" dirty="0">
              <a:solidFill>
                <a:srgbClr val="1B4F85"/>
              </a:solidFill>
              <a:latin typeface="Microsoft YaHei" charset="-122"/>
              <a:ea typeface="Microsoft YaHei" charset="-122"/>
              <a:cs typeface="Microsoft YaHei" charset="-122"/>
            </a:endParaRPr>
          </a:p>
        </p:txBody>
      </p:sp>
      <p:cxnSp>
        <p:nvCxnSpPr>
          <p:cNvPr id="9" name="直接连接符 7"/>
          <p:cNvCxnSpPr>
            <a:cxnSpLocks noChangeShapeType="1"/>
          </p:cNvCxnSpPr>
          <p:nvPr/>
        </p:nvCxnSpPr>
        <p:spPr bwMode="auto">
          <a:xfrm>
            <a:off x="563659" y="944147"/>
            <a:ext cx="11109665" cy="0"/>
          </a:xfrm>
          <a:prstGeom prst="line">
            <a:avLst/>
          </a:prstGeom>
          <a:noFill/>
          <a:ln w="22225">
            <a:solidFill>
              <a:schemeClr val="accent3"/>
            </a:solidFill>
            <a:round/>
          </a:ln>
          <a:effectLst/>
        </p:spPr>
      </p:cxnSp>
      <p:sp>
        <p:nvSpPr>
          <p:cNvPr id="6" name="文本框 83"/>
          <p:cNvSpPr txBox="1">
            <a:spLocks noChangeArrowheads="1"/>
          </p:cNvSpPr>
          <p:nvPr/>
        </p:nvSpPr>
        <p:spPr bwMode="auto">
          <a:xfrm>
            <a:off x="579157" y="1098372"/>
            <a:ext cx="10838458" cy="833626"/>
          </a:xfrm>
          <a:prstGeom prst="rect">
            <a:avLst/>
          </a:prstGeom>
          <a:noFill/>
          <a:ln>
            <a:noFill/>
          </a:ln>
        </p:spPr>
        <p:txBody>
          <a:bodyPr wrap="square">
            <a:spAutoFit/>
          </a:bodyPr>
          <a:lstStyle>
            <a:lvl1pPr defTabSz="512445" eaLnBrk="0" hangingPunct="0">
              <a:defRPr>
                <a:solidFill>
                  <a:schemeClr val="tx1"/>
                </a:solidFill>
                <a:latin typeface="Calibri" pitchFamily="34" charset="0"/>
                <a:ea typeface="宋体" pitchFamily="2" charset="-122"/>
              </a:defRPr>
            </a:lvl1pPr>
            <a:lvl2pPr marL="742950" indent="-285750" defTabSz="512445" eaLnBrk="0" hangingPunct="0">
              <a:defRPr>
                <a:solidFill>
                  <a:schemeClr val="tx1"/>
                </a:solidFill>
                <a:latin typeface="Calibri" pitchFamily="34" charset="0"/>
                <a:ea typeface="宋体" pitchFamily="2" charset="-122"/>
              </a:defRPr>
            </a:lvl2pPr>
            <a:lvl3pPr marL="1143000" indent="-228600" defTabSz="512445" eaLnBrk="0" hangingPunct="0">
              <a:defRPr>
                <a:solidFill>
                  <a:schemeClr val="tx1"/>
                </a:solidFill>
                <a:latin typeface="Calibri" pitchFamily="34" charset="0"/>
                <a:ea typeface="宋体" pitchFamily="2" charset="-122"/>
              </a:defRPr>
            </a:lvl3pPr>
            <a:lvl4pPr marL="1600200" indent="-228600" defTabSz="512445" eaLnBrk="0" hangingPunct="0">
              <a:defRPr>
                <a:solidFill>
                  <a:schemeClr val="tx1"/>
                </a:solidFill>
                <a:latin typeface="Calibri" pitchFamily="34" charset="0"/>
                <a:ea typeface="宋体" pitchFamily="2" charset="-122"/>
              </a:defRPr>
            </a:lvl4pPr>
            <a:lvl5pPr marL="2057400" indent="-228600" defTabSz="512445" eaLnBrk="0" hangingPunct="0">
              <a:defRPr>
                <a:solidFill>
                  <a:schemeClr val="tx1"/>
                </a:solidFill>
                <a:latin typeface="Calibri" pitchFamily="34" charset="0"/>
                <a:ea typeface="宋体" pitchFamily="2" charset="-122"/>
              </a:defRPr>
            </a:lvl5pPr>
            <a:lvl6pPr marL="2514600" indent="-228600" defTabSz="512445" eaLnBrk="0" fontAlgn="base" hangingPunct="0">
              <a:spcBef>
                <a:spcPct val="0"/>
              </a:spcBef>
              <a:spcAft>
                <a:spcPct val="0"/>
              </a:spcAft>
              <a:buFont typeface="Arial" panose="020B0604020202090204" pitchFamily="34" charset="0"/>
              <a:defRPr>
                <a:solidFill>
                  <a:schemeClr val="tx1"/>
                </a:solidFill>
                <a:latin typeface="Calibri" pitchFamily="34" charset="0"/>
                <a:ea typeface="宋体" pitchFamily="2" charset="-122"/>
              </a:defRPr>
            </a:lvl6pPr>
            <a:lvl7pPr marL="2971800" indent="-228600" defTabSz="512445" eaLnBrk="0" fontAlgn="base" hangingPunct="0">
              <a:spcBef>
                <a:spcPct val="0"/>
              </a:spcBef>
              <a:spcAft>
                <a:spcPct val="0"/>
              </a:spcAft>
              <a:buFont typeface="Arial" panose="020B0604020202090204" pitchFamily="34" charset="0"/>
              <a:defRPr>
                <a:solidFill>
                  <a:schemeClr val="tx1"/>
                </a:solidFill>
                <a:latin typeface="Calibri" pitchFamily="34" charset="0"/>
                <a:ea typeface="宋体" pitchFamily="2" charset="-122"/>
              </a:defRPr>
            </a:lvl7pPr>
            <a:lvl8pPr marL="3429000" indent="-228600" defTabSz="512445" eaLnBrk="0" fontAlgn="base" hangingPunct="0">
              <a:spcBef>
                <a:spcPct val="0"/>
              </a:spcBef>
              <a:spcAft>
                <a:spcPct val="0"/>
              </a:spcAft>
              <a:buFont typeface="Arial" panose="020B0604020202090204" pitchFamily="34" charset="0"/>
              <a:defRPr>
                <a:solidFill>
                  <a:schemeClr val="tx1"/>
                </a:solidFill>
                <a:latin typeface="Calibri" pitchFamily="34" charset="0"/>
                <a:ea typeface="宋体" pitchFamily="2" charset="-122"/>
              </a:defRPr>
            </a:lvl8pPr>
            <a:lvl9pPr marL="3886200" indent="-228600" defTabSz="512445" eaLnBrk="0" fontAlgn="base" hangingPunct="0">
              <a:spcBef>
                <a:spcPct val="0"/>
              </a:spcBef>
              <a:spcAft>
                <a:spcPct val="0"/>
              </a:spcAft>
              <a:buFont typeface="Arial" panose="020B0604020202090204" pitchFamily="34" charset="0"/>
              <a:defRPr>
                <a:solidFill>
                  <a:schemeClr val="tx1"/>
                </a:solidFill>
                <a:latin typeface="Calibri" pitchFamily="34" charset="0"/>
                <a:ea typeface="宋体" pitchFamily="2" charset="-122"/>
              </a:defRPr>
            </a:lvl9pPr>
          </a:lstStyle>
          <a:p>
            <a:pPr eaLnBrk="1" hangingPunct="1">
              <a:lnSpc>
                <a:spcPct val="150000"/>
              </a:lnSpc>
            </a:pPr>
            <a:r>
              <a:rPr lang="zh-CN" altLang="en-US" b="1" dirty="0">
                <a:solidFill>
                  <a:schemeClr val="accent6"/>
                </a:solidFill>
                <a:latin typeface="Microsoft YaHei" charset="-122"/>
                <a:ea typeface="Microsoft YaHei" charset="-122"/>
              </a:rPr>
              <a:t>硬盘（</a:t>
            </a:r>
            <a:r>
              <a:rPr lang="en-US" altLang="zh-CN" b="1" dirty="0">
                <a:solidFill>
                  <a:schemeClr val="accent6"/>
                </a:solidFill>
                <a:latin typeface="Microsoft YaHei" charset="-122"/>
                <a:ea typeface="Microsoft YaHei" charset="-122"/>
              </a:rPr>
              <a:t>Disk</a:t>
            </a:r>
            <a:r>
              <a:rPr lang="zh-CN" altLang="en-US" b="1" dirty="0">
                <a:solidFill>
                  <a:schemeClr val="accent6"/>
                </a:solidFill>
                <a:latin typeface="Microsoft YaHei" charset="-122"/>
                <a:ea typeface="Microsoft YaHei" charset="-122"/>
              </a:rPr>
              <a:t>）</a:t>
            </a:r>
            <a:endParaRPr lang="en-US" altLang="zh-CN" b="1" dirty="0">
              <a:solidFill>
                <a:schemeClr val="accent6"/>
              </a:solidFill>
              <a:latin typeface="Microsoft YaHei" charset="-122"/>
              <a:ea typeface="Microsoft YaHei" charset="-122"/>
            </a:endParaRPr>
          </a:p>
          <a:p>
            <a:pPr eaLnBrk="1" hangingPunct="1">
              <a:lnSpc>
                <a:spcPct val="150000"/>
              </a:lnSpc>
            </a:pPr>
            <a:r>
              <a:rPr lang="zh-CN" altLang="en-US" sz="1600" dirty="0">
                <a:latin typeface="Microsoft YaHei" charset="-122"/>
                <a:ea typeface="Microsoft YaHei" charset="-122"/>
                <a:cs typeface="Microsoft YaHei" charset="-122"/>
              </a:rPr>
              <a:t>数据的最终归属地。</a:t>
            </a:r>
            <a:endParaRPr lang="en-US" altLang="zh-CN" sz="1600" dirty="0">
              <a:latin typeface="Microsoft YaHei" charset="-122"/>
              <a:ea typeface="Microsoft YaHei" charset="-122"/>
              <a:cs typeface="Microsoft YaHei" charset="-122"/>
            </a:endParaRPr>
          </a:p>
        </p:txBody>
      </p:sp>
      <p:grpSp>
        <p:nvGrpSpPr>
          <p:cNvPr id="20" name="组 1"/>
          <p:cNvGrpSpPr/>
          <p:nvPr/>
        </p:nvGrpSpPr>
        <p:grpSpPr>
          <a:xfrm>
            <a:off x="563659" y="2485748"/>
            <a:ext cx="4907243" cy="1012779"/>
            <a:chOff x="978375" y="1495128"/>
            <a:chExt cx="3196818" cy="1012779"/>
          </a:xfrm>
        </p:grpSpPr>
        <p:sp>
          <p:nvSpPr>
            <p:cNvPr id="21" name="矩形 13"/>
            <p:cNvSpPr>
              <a:spLocks noChangeArrowheads="1"/>
            </p:cNvSpPr>
            <p:nvPr/>
          </p:nvSpPr>
          <p:spPr bwMode="auto">
            <a:xfrm>
              <a:off x="978375" y="1806625"/>
              <a:ext cx="3196818" cy="701282"/>
            </a:xfrm>
            <a:prstGeom prst="rect">
              <a:avLst/>
            </a:prstGeom>
            <a:noFill/>
            <a:ln>
              <a:noFill/>
            </a:ln>
          </p:spPr>
          <p:txBody>
            <a:bodyPr wrap="square">
              <a:spAutoFit/>
            </a:bodyPr>
            <a:lstStyle/>
            <a:p>
              <a:pPr marL="285750" indent="-285750" defTabSz="513080">
                <a:lnSpc>
                  <a:spcPct val="130000"/>
                </a:lnSpc>
                <a:buFont typeface="Wingdings" panose="05000000000000000000" pitchFamily="2" charset="2"/>
                <a:buChar char="l"/>
              </a:pPr>
              <a:r>
                <a:rPr lang="zh-CN" altLang="en-US" sz="1600" b="1" dirty="0">
                  <a:solidFill>
                    <a:srgbClr val="262626"/>
                  </a:solidFill>
                  <a:latin typeface="Microsoft YaHei" charset="-122"/>
                  <a:ea typeface="Microsoft YaHei" charset="-122"/>
                  <a:cs typeface="Microsoft YaHei" charset="-122"/>
                  <a:sym typeface="Arial" panose="020B0604020202090204" pitchFamily="34" charset="0"/>
                </a:rPr>
                <a:t>机械硬盘（</a:t>
              </a:r>
              <a:r>
                <a:rPr lang="en-US" altLang="zh-CN" sz="1600" b="1" dirty="0">
                  <a:solidFill>
                    <a:srgbClr val="262626"/>
                  </a:solidFill>
                  <a:latin typeface="Microsoft YaHei" charset="-122"/>
                  <a:ea typeface="Microsoft YaHei" charset="-122"/>
                  <a:cs typeface="Microsoft YaHei" charset="-122"/>
                  <a:sym typeface="Arial" panose="020B0604020202090204" pitchFamily="34" charset="0"/>
                </a:rPr>
                <a:t>HDD</a:t>
              </a:r>
              <a:r>
                <a:rPr lang="zh-CN" altLang="en-US" sz="1600" b="1" dirty="0">
                  <a:solidFill>
                    <a:srgbClr val="262626"/>
                  </a:solidFill>
                  <a:latin typeface="Microsoft YaHei" charset="-122"/>
                  <a:ea typeface="Microsoft YaHei" charset="-122"/>
                  <a:cs typeface="Microsoft YaHei" charset="-122"/>
                  <a:sym typeface="Arial" panose="020B0604020202090204" pitchFamily="34" charset="0"/>
                </a:rPr>
                <a:t>）</a:t>
              </a:r>
              <a:endParaRPr lang="en-US" altLang="zh-CN" sz="1600" b="1" dirty="0">
                <a:solidFill>
                  <a:srgbClr val="262626"/>
                </a:solidFill>
                <a:latin typeface="Microsoft YaHei" charset="-122"/>
                <a:ea typeface="Microsoft YaHei" charset="-122"/>
                <a:cs typeface="Microsoft YaHei" charset="-122"/>
                <a:sym typeface="Arial" panose="020B0604020202090204" pitchFamily="34" charset="0"/>
              </a:endParaRPr>
            </a:p>
            <a:p>
              <a:pPr marL="285750" indent="-285750" defTabSz="513080">
                <a:lnSpc>
                  <a:spcPct val="130000"/>
                </a:lnSpc>
                <a:buFont typeface="Wingdings" panose="05000000000000000000" pitchFamily="2" charset="2"/>
                <a:buChar char="l"/>
              </a:pPr>
              <a:r>
                <a:rPr lang="zh-CN" altLang="en-US" sz="1600" b="1" dirty="0">
                  <a:solidFill>
                    <a:srgbClr val="262626"/>
                  </a:solidFill>
                  <a:latin typeface="Microsoft YaHei" charset="-122"/>
                  <a:ea typeface="Microsoft YaHei" charset="-122"/>
                  <a:cs typeface="Microsoft YaHei" charset="-122"/>
                  <a:sym typeface="Arial" panose="020B0604020202090204" pitchFamily="34" charset="0"/>
                </a:rPr>
                <a:t>固态硬盘（</a:t>
              </a:r>
              <a:r>
                <a:rPr lang="en-US" altLang="zh-CN" sz="1600" b="1" dirty="0">
                  <a:solidFill>
                    <a:srgbClr val="262626"/>
                  </a:solidFill>
                  <a:latin typeface="Microsoft YaHei" charset="-122"/>
                  <a:ea typeface="Microsoft YaHei" charset="-122"/>
                  <a:cs typeface="Microsoft YaHei" charset="-122"/>
                  <a:sym typeface="Arial" panose="020B0604020202090204" pitchFamily="34" charset="0"/>
                </a:rPr>
                <a:t>SSD</a:t>
              </a:r>
              <a:r>
                <a:rPr lang="zh-CN" altLang="en-US" sz="1600" b="1" dirty="0">
                  <a:solidFill>
                    <a:srgbClr val="262626"/>
                  </a:solidFill>
                  <a:latin typeface="Microsoft YaHei" charset="-122"/>
                  <a:ea typeface="Microsoft YaHei" charset="-122"/>
                  <a:cs typeface="Microsoft YaHei" charset="-122"/>
                  <a:sym typeface="Arial" panose="020B0604020202090204" pitchFamily="34" charset="0"/>
                </a:rPr>
                <a:t>）</a:t>
              </a:r>
              <a:endParaRPr lang="en-US" altLang="zh-CN" sz="1600" b="1" dirty="0">
                <a:solidFill>
                  <a:srgbClr val="262626"/>
                </a:solidFill>
                <a:latin typeface="Microsoft YaHei" charset="-122"/>
                <a:ea typeface="Microsoft YaHei" charset="-122"/>
                <a:cs typeface="Microsoft YaHei" charset="-122"/>
                <a:sym typeface="Arial" panose="020B0604020202090204" pitchFamily="34" charset="0"/>
              </a:endParaRPr>
            </a:p>
          </p:txBody>
        </p:sp>
        <p:sp>
          <p:nvSpPr>
            <p:cNvPr id="22" name="文本框 83"/>
            <p:cNvSpPr txBox="1">
              <a:spLocks noChangeArrowheads="1"/>
            </p:cNvSpPr>
            <p:nvPr/>
          </p:nvSpPr>
          <p:spPr bwMode="auto">
            <a:xfrm>
              <a:off x="978375" y="1495128"/>
              <a:ext cx="441521" cy="369332"/>
            </a:xfrm>
            <a:prstGeom prst="rect">
              <a:avLst/>
            </a:prstGeom>
            <a:noFill/>
            <a:ln>
              <a:noFill/>
            </a:ln>
          </p:spPr>
          <p:txBody>
            <a:bodyPr wrap="none">
              <a:spAutoFit/>
            </a:bodyPr>
            <a:lstStyle>
              <a:lvl1pPr defTabSz="512445" eaLnBrk="0" hangingPunct="0">
                <a:defRPr>
                  <a:solidFill>
                    <a:schemeClr val="tx1"/>
                  </a:solidFill>
                  <a:latin typeface="Calibri" pitchFamily="34" charset="0"/>
                  <a:ea typeface="宋体" pitchFamily="2" charset="-122"/>
                </a:defRPr>
              </a:lvl1pPr>
              <a:lvl2pPr marL="742950" indent="-285750" defTabSz="512445" eaLnBrk="0" hangingPunct="0">
                <a:defRPr>
                  <a:solidFill>
                    <a:schemeClr val="tx1"/>
                  </a:solidFill>
                  <a:latin typeface="Calibri" pitchFamily="34" charset="0"/>
                  <a:ea typeface="宋体" pitchFamily="2" charset="-122"/>
                </a:defRPr>
              </a:lvl2pPr>
              <a:lvl3pPr marL="1143000" indent="-228600" defTabSz="512445" eaLnBrk="0" hangingPunct="0">
                <a:defRPr>
                  <a:solidFill>
                    <a:schemeClr val="tx1"/>
                  </a:solidFill>
                  <a:latin typeface="Calibri" pitchFamily="34" charset="0"/>
                  <a:ea typeface="宋体" pitchFamily="2" charset="-122"/>
                </a:defRPr>
              </a:lvl3pPr>
              <a:lvl4pPr marL="1600200" indent="-228600" defTabSz="512445" eaLnBrk="0" hangingPunct="0">
                <a:defRPr>
                  <a:solidFill>
                    <a:schemeClr val="tx1"/>
                  </a:solidFill>
                  <a:latin typeface="Calibri" pitchFamily="34" charset="0"/>
                  <a:ea typeface="宋体" pitchFamily="2" charset="-122"/>
                </a:defRPr>
              </a:lvl4pPr>
              <a:lvl5pPr marL="2057400" indent="-228600" defTabSz="512445" eaLnBrk="0" hangingPunct="0">
                <a:defRPr>
                  <a:solidFill>
                    <a:schemeClr val="tx1"/>
                  </a:solidFill>
                  <a:latin typeface="Calibri" pitchFamily="34" charset="0"/>
                  <a:ea typeface="宋体" pitchFamily="2" charset="-122"/>
                </a:defRPr>
              </a:lvl5pPr>
              <a:lvl6pPr marL="2514600" indent="-228600" defTabSz="512445" eaLnBrk="0" fontAlgn="base" hangingPunct="0">
                <a:spcBef>
                  <a:spcPct val="0"/>
                </a:spcBef>
                <a:spcAft>
                  <a:spcPct val="0"/>
                </a:spcAft>
                <a:buFont typeface="Arial" panose="020B0604020202090204" pitchFamily="34" charset="0"/>
                <a:defRPr>
                  <a:solidFill>
                    <a:schemeClr val="tx1"/>
                  </a:solidFill>
                  <a:latin typeface="Calibri" pitchFamily="34" charset="0"/>
                  <a:ea typeface="宋体" pitchFamily="2" charset="-122"/>
                </a:defRPr>
              </a:lvl6pPr>
              <a:lvl7pPr marL="2971800" indent="-228600" defTabSz="512445" eaLnBrk="0" fontAlgn="base" hangingPunct="0">
                <a:spcBef>
                  <a:spcPct val="0"/>
                </a:spcBef>
                <a:spcAft>
                  <a:spcPct val="0"/>
                </a:spcAft>
                <a:buFont typeface="Arial" panose="020B0604020202090204" pitchFamily="34" charset="0"/>
                <a:defRPr>
                  <a:solidFill>
                    <a:schemeClr val="tx1"/>
                  </a:solidFill>
                  <a:latin typeface="Calibri" pitchFamily="34" charset="0"/>
                  <a:ea typeface="宋体" pitchFamily="2" charset="-122"/>
                </a:defRPr>
              </a:lvl7pPr>
              <a:lvl8pPr marL="3429000" indent="-228600" defTabSz="512445" eaLnBrk="0" fontAlgn="base" hangingPunct="0">
                <a:spcBef>
                  <a:spcPct val="0"/>
                </a:spcBef>
                <a:spcAft>
                  <a:spcPct val="0"/>
                </a:spcAft>
                <a:buFont typeface="Arial" panose="020B0604020202090204" pitchFamily="34" charset="0"/>
                <a:defRPr>
                  <a:solidFill>
                    <a:schemeClr val="tx1"/>
                  </a:solidFill>
                  <a:latin typeface="Calibri" pitchFamily="34" charset="0"/>
                  <a:ea typeface="宋体" pitchFamily="2" charset="-122"/>
                </a:defRPr>
              </a:lvl8pPr>
              <a:lvl9pPr marL="3886200" indent="-228600" defTabSz="512445" eaLnBrk="0" fontAlgn="base" hangingPunct="0">
                <a:spcBef>
                  <a:spcPct val="0"/>
                </a:spcBef>
                <a:spcAft>
                  <a:spcPct val="0"/>
                </a:spcAft>
                <a:buFont typeface="Arial" panose="020B0604020202090204" pitchFamily="34" charset="0"/>
                <a:defRPr>
                  <a:solidFill>
                    <a:schemeClr val="tx1"/>
                  </a:solidFill>
                  <a:latin typeface="Calibri" pitchFamily="34" charset="0"/>
                  <a:ea typeface="宋体" pitchFamily="2" charset="-122"/>
                </a:defRPr>
              </a:lvl9pPr>
            </a:lstStyle>
            <a:p>
              <a:pPr eaLnBrk="1" hangingPunct="1"/>
              <a:r>
                <a:rPr lang="zh-CN" altLang="en-US" b="1" dirty="0">
                  <a:solidFill>
                    <a:schemeClr val="accent1"/>
                  </a:solidFill>
                  <a:latin typeface="Microsoft YaHei" charset="-122"/>
                  <a:ea typeface="Microsoft YaHei" charset="-122"/>
                  <a:cs typeface="Microsoft YaHei" charset="-122"/>
                </a:rPr>
                <a:t>分类</a:t>
              </a:r>
            </a:p>
          </p:txBody>
        </p:sp>
      </p:grpSp>
      <p:pic>
        <p:nvPicPr>
          <p:cNvPr id="3" name="图片 2"/>
          <p:cNvPicPr>
            <a:picLocks noChangeAspect="1"/>
          </p:cNvPicPr>
          <p:nvPr/>
        </p:nvPicPr>
        <p:blipFill>
          <a:blip r:embed="rId3"/>
          <a:stretch>
            <a:fillRect/>
          </a:stretch>
        </p:blipFill>
        <p:spPr>
          <a:xfrm>
            <a:off x="2980841" y="3810024"/>
            <a:ext cx="2490061" cy="2490061"/>
          </a:xfrm>
          <a:prstGeom prst="rect">
            <a:avLst/>
          </a:prstGeom>
          <a:ln>
            <a:noFill/>
          </a:ln>
          <a:effectLst>
            <a:softEdge rad="112500"/>
          </a:effectLst>
        </p:spPr>
      </p:pic>
      <p:pic>
        <p:nvPicPr>
          <p:cNvPr id="7" name="图片 6"/>
          <p:cNvPicPr>
            <a:picLocks noChangeAspect="1"/>
          </p:cNvPicPr>
          <p:nvPr/>
        </p:nvPicPr>
        <p:blipFill>
          <a:blip r:embed="rId4"/>
          <a:stretch>
            <a:fillRect/>
          </a:stretch>
        </p:blipFill>
        <p:spPr>
          <a:xfrm>
            <a:off x="860102" y="3812054"/>
            <a:ext cx="1805757" cy="2488031"/>
          </a:xfrm>
          <a:prstGeom prst="rect">
            <a:avLst/>
          </a:prstGeom>
          <a:ln>
            <a:noFill/>
          </a:ln>
          <a:effectLst>
            <a:softEdge rad="112500"/>
          </a:effectLst>
        </p:spPr>
      </p:pic>
      <p:sp>
        <p:nvSpPr>
          <p:cNvPr id="28" name="矩形 13"/>
          <p:cNvSpPr>
            <a:spLocks noChangeArrowheads="1"/>
          </p:cNvSpPr>
          <p:nvPr/>
        </p:nvSpPr>
        <p:spPr bwMode="auto">
          <a:xfrm>
            <a:off x="3017281" y="2824152"/>
            <a:ext cx="1058774" cy="732508"/>
          </a:xfrm>
          <a:prstGeom prst="rect">
            <a:avLst/>
          </a:prstGeom>
          <a:noFill/>
          <a:ln>
            <a:noFill/>
          </a:ln>
        </p:spPr>
        <p:txBody>
          <a:bodyPr wrap="square">
            <a:spAutoFit/>
          </a:bodyPr>
          <a:lstStyle/>
          <a:p>
            <a:pPr marL="285750" indent="-285750" defTabSz="513080">
              <a:lnSpc>
                <a:spcPct val="130000"/>
              </a:lnSpc>
              <a:buFont typeface="Wingdings" panose="05000000000000000000" pitchFamily="2" charset="2"/>
              <a:buChar char="l"/>
            </a:pPr>
            <a:r>
              <a:rPr lang="en-US" altLang="zh-CN" sz="1600" b="1" dirty="0">
                <a:solidFill>
                  <a:srgbClr val="262626"/>
                </a:solidFill>
                <a:latin typeface="Microsoft YaHei" charset="-122"/>
                <a:ea typeface="Microsoft YaHei" charset="-122"/>
                <a:cs typeface="Microsoft YaHei" charset="-122"/>
                <a:sym typeface="Arial" panose="020B0604020202090204" pitchFamily="34" charset="0"/>
              </a:rPr>
              <a:t>SATA</a:t>
            </a:r>
          </a:p>
          <a:p>
            <a:pPr marL="285750" indent="-285750" defTabSz="513080">
              <a:lnSpc>
                <a:spcPct val="130000"/>
              </a:lnSpc>
              <a:buFont typeface="Wingdings" panose="05000000000000000000" pitchFamily="2" charset="2"/>
              <a:buChar char="l"/>
            </a:pPr>
            <a:r>
              <a:rPr lang="en-US" altLang="zh-CN" sz="1600" b="1" dirty="0">
                <a:solidFill>
                  <a:srgbClr val="262626"/>
                </a:solidFill>
                <a:latin typeface="Microsoft YaHei" charset="-122"/>
                <a:ea typeface="Microsoft YaHei" charset="-122"/>
                <a:cs typeface="Microsoft YaHei" charset="-122"/>
                <a:sym typeface="Arial" panose="020B0604020202090204" pitchFamily="34" charset="0"/>
              </a:rPr>
              <a:t>SAS</a:t>
            </a:r>
          </a:p>
        </p:txBody>
      </p:sp>
      <p:sp>
        <p:nvSpPr>
          <p:cNvPr id="29" name="矩形 13"/>
          <p:cNvSpPr>
            <a:spLocks noChangeArrowheads="1"/>
          </p:cNvSpPr>
          <p:nvPr/>
        </p:nvSpPr>
        <p:spPr bwMode="auto">
          <a:xfrm>
            <a:off x="4412128" y="2824152"/>
            <a:ext cx="1058774" cy="732508"/>
          </a:xfrm>
          <a:prstGeom prst="rect">
            <a:avLst/>
          </a:prstGeom>
          <a:noFill/>
          <a:ln>
            <a:noFill/>
          </a:ln>
        </p:spPr>
        <p:txBody>
          <a:bodyPr wrap="square">
            <a:spAutoFit/>
          </a:bodyPr>
          <a:lstStyle/>
          <a:p>
            <a:pPr marL="285750" indent="-285750" defTabSz="513080">
              <a:lnSpc>
                <a:spcPct val="130000"/>
              </a:lnSpc>
              <a:buFont typeface="Wingdings" panose="05000000000000000000" pitchFamily="2" charset="2"/>
              <a:buChar char="l"/>
            </a:pPr>
            <a:r>
              <a:rPr lang="en-US" altLang="zh-CN" sz="1600" b="1" dirty="0">
                <a:solidFill>
                  <a:srgbClr val="262626"/>
                </a:solidFill>
                <a:latin typeface="Microsoft YaHei" charset="-122"/>
                <a:ea typeface="Microsoft YaHei" charset="-122"/>
                <a:cs typeface="Microsoft YaHei" charset="-122"/>
                <a:sym typeface="Arial" panose="020B0604020202090204" pitchFamily="34" charset="0"/>
              </a:rPr>
              <a:t>3.5</a:t>
            </a:r>
            <a:r>
              <a:rPr lang="zh-CN" altLang="en-US" sz="1600" b="1" dirty="0">
                <a:solidFill>
                  <a:srgbClr val="262626"/>
                </a:solidFill>
                <a:latin typeface="Microsoft YaHei" charset="-122"/>
                <a:ea typeface="Microsoft YaHei" charset="-122"/>
                <a:cs typeface="Microsoft YaHei" charset="-122"/>
                <a:sym typeface="Arial" panose="020B0604020202090204" pitchFamily="34" charset="0"/>
              </a:rPr>
              <a:t>寸</a:t>
            </a:r>
            <a:endParaRPr lang="en-US" altLang="zh-CN" sz="1600" b="1" dirty="0">
              <a:solidFill>
                <a:srgbClr val="262626"/>
              </a:solidFill>
              <a:latin typeface="Microsoft YaHei" charset="-122"/>
              <a:ea typeface="Microsoft YaHei" charset="-122"/>
              <a:cs typeface="Microsoft YaHei" charset="-122"/>
              <a:sym typeface="Arial" panose="020B0604020202090204" pitchFamily="34" charset="0"/>
            </a:endParaRPr>
          </a:p>
          <a:p>
            <a:pPr marL="285750" indent="-285750" defTabSz="513080">
              <a:lnSpc>
                <a:spcPct val="130000"/>
              </a:lnSpc>
              <a:buFont typeface="Wingdings" panose="05000000000000000000" pitchFamily="2" charset="2"/>
              <a:buChar char="l"/>
            </a:pPr>
            <a:r>
              <a:rPr lang="en-US" altLang="zh-CN" sz="1600" b="1" dirty="0">
                <a:solidFill>
                  <a:srgbClr val="262626"/>
                </a:solidFill>
                <a:latin typeface="Microsoft YaHei" charset="-122"/>
                <a:ea typeface="Microsoft YaHei" charset="-122"/>
                <a:cs typeface="Microsoft YaHei" charset="-122"/>
                <a:sym typeface="Arial" panose="020B0604020202090204" pitchFamily="34" charset="0"/>
              </a:rPr>
              <a:t>2.5</a:t>
            </a:r>
            <a:r>
              <a:rPr lang="zh-CN" altLang="en-US" sz="1600" b="1" dirty="0">
                <a:solidFill>
                  <a:srgbClr val="262626"/>
                </a:solidFill>
                <a:latin typeface="Microsoft YaHei" charset="-122"/>
                <a:ea typeface="Microsoft YaHei" charset="-122"/>
                <a:cs typeface="Microsoft YaHei" charset="-122"/>
                <a:sym typeface="Arial" panose="020B0604020202090204" pitchFamily="34" charset="0"/>
              </a:rPr>
              <a:t>寸</a:t>
            </a:r>
            <a:endParaRPr lang="en-US" altLang="zh-CN" sz="1600" b="1" dirty="0">
              <a:solidFill>
                <a:srgbClr val="262626"/>
              </a:solidFill>
              <a:latin typeface="Microsoft YaHei" charset="-122"/>
              <a:ea typeface="Microsoft YaHei" charset="-122"/>
              <a:cs typeface="Microsoft YaHei" charset="-122"/>
              <a:sym typeface="Arial" panose="020B0604020202090204" pitchFamily="34" charset="0"/>
            </a:endParaRPr>
          </a:p>
        </p:txBody>
      </p:sp>
      <p:pic>
        <p:nvPicPr>
          <p:cNvPr id="10" name="图片 9"/>
          <p:cNvPicPr>
            <a:picLocks noChangeAspect="1"/>
          </p:cNvPicPr>
          <p:nvPr/>
        </p:nvPicPr>
        <p:blipFill rotWithShape="1">
          <a:blip r:embed="rId5"/>
          <a:srcRect l="15878" t="8140" r="12729" b="8664"/>
          <a:stretch>
            <a:fillRect/>
          </a:stretch>
        </p:blipFill>
        <p:spPr>
          <a:xfrm>
            <a:off x="6252137" y="1357540"/>
            <a:ext cx="1989270" cy="1668186"/>
          </a:xfrm>
          <a:prstGeom prst="rect">
            <a:avLst/>
          </a:prstGeom>
          <a:ln>
            <a:noFill/>
          </a:ln>
          <a:effectLst>
            <a:outerShdw blurRad="190500" algn="tl" rotWithShape="0">
              <a:srgbClr val="000000">
                <a:alpha val="70000"/>
              </a:srgbClr>
            </a:outerShdw>
          </a:effectLst>
        </p:spPr>
      </p:pic>
      <p:pic>
        <p:nvPicPr>
          <p:cNvPr id="12" name="图片 11"/>
          <p:cNvPicPr>
            <a:picLocks noChangeAspect="1"/>
          </p:cNvPicPr>
          <p:nvPr/>
        </p:nvPicPr>
        <p:blipFill>
          <a:blip r:embed="rId6"/>
          <a:stretch>
            <a:fillRect/>
          </a:stretch>
        </p:blipFill>
        <p:spPr>
          <a:xfrm>
            <a:off x="8980290" y="1357540"/>
            <a:ext cx="2519451" cy="1672915"/>
          </a:xfrm>
          <a:prstGeom prst="rect">
            <a:avLst/>
          </a:prstGeom>
          <a:ln>
            <a:noFill/>
          </a:ln>
          <a:effectLst>
            <a:outerShdw blurRad="190500" algn="tl" rotWithShape="0">
              <a:srgbClr val="000000">
                <a:alpha val="70000"/>
              </a:srgbClr>
            </a:outerShdw>
          </a:effectLst>
        </p:spPr>
      </p:pic>
      <p:pic>
        <p:nvPicPr>
          <p:cNvPr id="14" name="图片 13"/>
          <p:cNvPicPr>
            <a:picLocks noChangeAspect="1"/>
          </p:cNvPicPr>
          <p:nvPr/>
        </p:nvPicPr>
        <p:blipFill rotWithShape="1">
          <a:blip r:embed="rId7"/>
          <a:srcRect t="22482" b="26090"/>
          <a:stretch>
            <a:fillRect/>
          </a:stretch>
        </p:blipFill>
        <p:spPr>
          <a:xfrm>
            <a:off x="7838808" y="5166975"/>
            <a:ext cx="3834516" cy="986019"/>
          </a:xfrm>
          <a:prstGeom prst="rect">
            <a:avLst/>
          </a:prstGeom>
          <a:ln>
            <a:noFill/>
          </a:ln>
          <a:effectLst>
            <a:outerShdw blurRad="190500" algn="tl" rotWithShape="0">
              <a:srgbClr val="000000">
                <a:alpha val="70000"/>
              </a:srgbClr>
            </a:outerShdw>
          </a:effectLst>
        </p:spPr>
      </p:pic>
      <p:pic>
        <p:nvPicPr>
          <p:cNvPr id="17" name="图片 16"/>
          <p:cNvPicPr>
            <a:picLocks noChangeAspect="1"/>
          </p:cNvPicPr>
          <p:nvPr/>
        </p:nvPicPr>
        <p:blipFill>
          <a:blip r:embed="rId8"/>
          <a:stretch>
            <a:fillRect/>
          </a:stretch>
        </p:blipFill>
        <p:spPr>
          <a:xfrm>
            <a:off x="6252137" y="3501815"/>
            <a:ext cx="4191000" cy="1193800"/>
          </a:xfrm>
          <a:prstGeom prst="rect">
            <a:avLst/>
          </a:prstGeom>
          <a:ln>
            <a:noFill/>
          </a:ln>
          <a:effectLst>
            <a:outerShdw blurRad="190500" algn="tl" rotWithShape="0">
              <a:srgbClr val="000000">
                <a:alpha val="70000"/>
              </a:srgbClr>
            </a:outerShdw>
          </a:effectLst>
        </p:spPr>
      </p:pic>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dissolve">
                                      <p:cBhvr>
                                        <p:cTn id="7" dur="500"/>
                                        <p:tgtEl>
                                          <p:spTgt spid="20"/>
                                        </p:tgtEl>
                                      </p:cBhvr>
                                    </p:animEffect>
                                  </p:childTnLst>
                                </p:cTn>
                              </p:par>
                              <p:par>
                                <p:cTn id="8" presetID="9" presetClass="entr" presetSubtype="0" fill="hold" grpId="0"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dissolve">
                                      <p:cBhvr>
                                        <p:cTn id="10" dur="500"/>
                                        <p:tgtEl>
                                          <p:spTgt spid="28"/>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29"/>
                                        </p:tgtEl>
                                        <p:attrNameLst>
                                          <p:attrName>style.visibility</p:attrName>
                                        </p:attrNameLst>
                                      </p:cBhvr>
                                      <p:to>
                                        <p:strVal val="visible"/>
                                      </p:to>
                                    </p:set>
                                    <p:animEffect transition="in" filter="dissolve">
                                      <p:cBhvr>
                                        <p:cTn id="13" dur="500"/>
                                        <p:tgtEl>
                                          <p:spTgt spid="29"/>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blinds(horizontal)">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nodeType="click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blinds(horizontal)">
                                      <p:cBhvr>
                                        <p:cTn id="23" dur="500"/>
                                        <p:tgtEl>
                                          <p:spTgt spid="3"/>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nodeType="click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dissolve">
                                      <p:cBhvr>
                                        <p:cTn id="28" dur="500"/>
                                        <p:tgtEl>
                                          <p:spTgt spid="10"/>
                                        </p:tgtEl>
                                      </p:cBhvr>
                                    </p:animEffect>
                                  </p:childTnLst>
                                </p:cTn>
                              </p:par>
                              <p:par>
                                <p:cTn id="29" presetID="9" presetClass="entr" presetSubtype="0"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dissolve">
                                      <p:cBhvr>
                                        <p:cTn id="31" dur="500"/>
                                        <p:tgtEl>
                                          <p:spTgt spid="12"/>
                                        </p:tgtEl>
                                      </p:cBhvr>
                                    </p:animEffect>
                                  </p:childTnLst>
                                </p:cTn>
                              </p:par>
                              <p:par>
                                <p:cTn id="32" presetID="9" presetClass="entr" presetSubtype="0" fill="hold" nodeType="with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dissolve">
                                      <p:cBhvr>
                                        <p:cTn id="34" dur="500"/>
                                        <p:tgtEl>
                                          <p:spTgt spid="14"/>
                                        </p:tgtEl>
                                      </p:cBhvr>
                                    </p:animEffect>
                                  </p:childTnLst>
                                </p:cTn>
                              </p:par>
                              <p:par>
                                <p:cTn id="35" presetID="9" presetClass="entr" presetSubtype="0" fill="hold" nodeType="with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dissolve">
                                      <p:cBhvr>
                                        <p:cTn id="3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p:cNvSpPr/>
          <p:nvPr/>
        </p:nvSpPr>
        <p:spPr>
          <a:xfrm>
            <a:off x="4574862" y="2419818"/>
            <a:ext cx="4868153" cy="3531276"/>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28" name="矩形 27"/>
          <p:cNvSpPr/>
          <p:nvPr/>
        </p:nvSpPr>
        <p:spPr>
          <a:xfrm>
            <a:off x="421079" y="2419817"/>
            <a:ext cx="4153784" cy="3531277"/>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5" name="文本框 8"/>
          <p:cNvSpPr txBox="1">
            <a:spLocks noChangeArrowheads="1"/>
          </p:cNvSpPr>
          <p:nvPr/>
        </p:nvSpPr>
        <p:spPr bwMode="auto">
          <a:xfrm>
            <a:off x="579157" y="273966"/>
            <a:ext cx="4553170" cy="561692"/>
          </a:xfrm>
          <a:prstGeom prst="rect">
            <a:avLst/>
          </a:prstGeom>
          <a:noFill/>
          <a:ln>
            <a:noFill/>
          </a:ln>
        </p:spPr>
        <p:txBody>
          <a:bodyPr wrap="none" lIns="68580" tIns="34290" rIns="68580" bIns="34290">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defTabSz="912495" eaLnBrk="0" fontAlgn="base" hangingPunct="0">
              <a:spcBef>
                <a:spcPct val="0"/>
              </a:spcBef>
              <a:spcAft>
                <a:spcPct val="0"/>
              </a:spcAft>
              <a:buFont typeface="Arial" panose="020B0604020202090204" pitchFamily="34" charset="0"/>
              <a:defRPr>
                <a:solidFill>
                  <a:schemeClr val="tx1"/>
                </a:solidFill>
                <a:latin typeface="Calibri" pitchFamily="34" charset="0"/>
                <a:ea typeface="宋体" pitchFamily="2" charset="-122"/>
              </a:defRPr>
            </a:lvl6pPr>
            <a:lvl7pPr marL="2971800" indent="-228600" defTabSz="912495" eaLnBrk="0" fontAlgn="base" hangingPunct="0">
              <a:spcBef>
                <a:spcPct val="0"/>
              </a:spcBef>
              <a:spcAft>
                <a:spcPct val="0"/>
              </a:spcAft>
              <a:buFont typeface="Arial" panose="020B0604020202090204" pitchFamily="34" charset="0"/>
              <a:defRPr>
                <a:solidFill>
                  <a:schemeClr val="tx1"/>
                </a:solidFill>
                <a:latin typeface="Calibri" pitchFamily="34" charset="0"/>
                <a:ea typeface="宋体" pitchFamily="2" charset="-122"/>
              </a:defRPr>
            </a:lvl7pPr>
            <a:lvl8pPr marL="3429000" indent="-228600" defTabSz="912495" eaLnBrk="0" fontAlgn="base" hangingPunct="0">
              <a:spcBef>
                <a:spcPct val="0"/>
              </a:spcBef>
              <a:spcAft>
                <a:spcPct val="0"/>
              </a:spcAft>
              <a:buFont typeface="Arial" panose="020B0604020202090204" pitchFamily="34" charset="0"/>
              <a:defRPr>
                <a:solidFill>
                  <a:schemeClr val="tx1"/>
                </a:solidFill>
                <a:latin typeface="Calibri" pitchFamily="34" charset="0"/>
                <a:ea typeface="宋体" pitchFamily="2" charset="-122"/>
              </a:defRPr>
            </a:lvl8pPr>
            <a:lvl9pPr marL="3886200" indent="-228600" defTabSz="912495" eaLnBrk="0" fontAlgn="base" hangingPunct="0">
              <a:spcBef>
                <a:spcPct val="0"/>
              </a:spcBef>
              <a:spcAft>
                <a:spcPct val="0"/>
              </a:spcAft>
              <a:buFont typeface="Arial" panose="020B0604020202090204" pitchFamily="34" charset="0"/>
              <a:defRPr>
                <a:solidFill>
                  <a:schemeClr val="tx1"/>
                </a:solidFill>
                <a:latin typeface="Calibri" pitchFamily="34" charset="0"/>
                <a:ea typeface="宋体" pitchFamily="2" charset="-122"/>
              </a:defRPr>
            </a:lvl9pPr>
          </a:lstStyle>
          <a:p>
            <a:pPr eaLnBrk="1" hangingPunct="1"/>
            <a:r>
              <a:rPr lang="zh-CN" altLang="en-US" sz="3200" b="1" dirty="0">
                <a:solidFill>
                  <a:srgbClr val="1B4F85"/>
                </a:solidFill>
                <a:latin typeface="Microsoft YaHei" charset="-122"/>
                <a:ea typeface="Microsoft YaHei" charset="-122"/>
                <a:cs typeface="Microsoft YaHei" charset="-122"/>
              </a:rPr>
              <a:t>网卡、存储卡和</a:t>
            </a:r>
            <a:r>
              <a:rPr lang="en-US" altLang="zh-CN" sz="3200" b="1" dirty="0">
                <a:solidFill>
                  <a:srgbClr val="1B4F85"/>
                </a:solidFill>
                <a:latin typeface="Microsoft YaHei" charset="-122"/>
                <a:ea typeface="Microsoft YaHei" charset="-122"/>
                <a:cs typeface="Microsoft YaHei" charset="-122"/>
              </a:rPr>
              <a:t>RAID</a:t>
            </a:r>
            <a:r>
              <a:rPr lang="zh-CN" altLang="en-US" sz="3200" b="1" dirty="0">
                <a:solidFill>
                  <a:srgbClr val="1B4F85"/>
                </a:solidFill>
                <a:latin typeface="Microsoft YaHei" charset="-122"/>
                <a:ea typeface="Microsoft YaHei" charset="-122"/>
                <a:cs typeface="Microsoft YaHei" charset="-122"/>
              </a:rPr>
              <a:t>卡</a:t>
            </a:r>
            <a:endParaRPr lang="en-US" altLang="zh-CN" sz="3200" b="1" dirty="0">
              <a:solidFill>
                <a:srgbClr val="1B4F85"/>
              </a:solidFill>
              <a:latin typeface="Microsoft YaHei" charset="-122"/>
              <a:ea typeface="Microsoft YaHei" charset="-122"/>
              <a:cs typeface="Microsoft YaHei" charset="-122"/>
            </a:endParaRPr>
          </a:p>
        </p:txBody>
      </p:sp>
      <p:cxnSp>
        <p:nvCxnSpPr>
          <p:cNvPr id="9" name="直接连接符 7"/>
          <p:cNvCxnSpPr>
            <a:cxnSpLocks noChangeShapeType="1"/>
          </p:cNvCxnSpPr>
          <p:nvPr/>
        </p:nvCxnSpPr>
        <p:spPr bwMode="auto">
          <a:xfrm>
            <a:off x="563659" y="944147"/>
            <a:ext cx="11109665" cy="0"/>
          </a:xfrm>
          <a:prstGeom prst="line">
            <a:avLst/>
          </a:prstGeom>
          <a:noFill/>
          <a:ln w="22225">
            <a:solidFill>
              <a:schemeClr val="accent3"/>
            </a:solidFill>
            <a:round/>
          </a:ln>
          <a:effectLst/>
        </p:spPr>
      </p:cxnSp>
      <p:sp>
        <p:nvSpPr>
          <p:cNvPr id="16" name="文本框 83"/>
          <p:cNvSpPr txBox="1">
            <a:spLocks noChangeArrowheads="1"/>
          </p:cNvSpPr>
          <p:nvPr/>
        </p:nvSpPr>
        <p:spPr bwMode="auto">
          <a:xfrm>
            <a:off x="579156" y="1098372"/>
            <a:ext cx="11230551" cy="1246495"/>
          </a:xfrm>
          <a:prstGeom prst="rect">
            <a:avLst/>
          </a:prstGeom>
          <a:noFill/>
          <a:ln>
            <a:noFill/>
          </a:ln>
        </p:spPr>
        <p:txBody>
          <a:bodyPr wrap="square">
            <a:spAutoFit/>
          </a:bodyPr>
          <a:lstStyle>
            <a:lvl1pPr defTabSz="512445" eaLnBrk="0" hangingPunct="0">
              <a:defRPr>
                <a:solidFill>
                  <a:schemeClr val="tx1"/>
                </a:solidFill>
                <a:latin typeface="Calibri" pitchFamily="34" charset="0"/>
                <a:ea typeface="宋体" pitchFamily="2" charset="-122"/>
              </a:defRPr>
            </a:lvl1pPr>
            <a:lvl2pPr marL="742950" indent="-285750" defTabSz="512445" eaLnBrk="0" hangingPunct="0">
              <a:defRPr>
                <a:solidFill>
                  <a:schemeClr val="tx1"/>
                </a:solidFill>
                <a:latin typeface="Calibri" pitchFamily="34" charset="0"/>
                <a:ea typeface="宋体" pitchFamily="2" charset="-122"/>
              </a:defRPr>
            </a:lvl2pPr>
            <a:lvl3pPr marL="1143000" indent="-228600" defTabSz="512445" eaLnBrk="0" hangingPunct="0">
              <a:defRPr>
                <a:solidFill>
                  <a:schemeClr val="tx1"/>
                </a:solidFill>
                <a:latin typeface="Calibri" pitchFamily="34" charset="0"/>
                <a:ea typeface="宋体" pitchFamily="2" charset="-122"/>
              </a:defRPr>
            </a:lvl3pPr>
            <a:lvl4pPr marL="1600200" indent="-228600" defTabSz="512445" eaLnBrk="0" hangingPunct="0">
              <a:defRPr>
                <a:solidFill>
                  <a:schemeClr val="tx1"/>
                </a:solidFill>
                <a:latin typeface="Calibri" pitchFamily="34" charset="0"/>
                <a:ea typeface="宋体" pitchFamily="2" charset="-122"/>
              </a:defRPr>
            </a:lvl4pPr>
            <a:lvl5pPr marL="2057400" indent="-228600" defTabSz="512445" eaLnBrk="0" hangingPunct="0">
              <a:defRPr>
                <a:solidFill>
                  <a:schemeClr val="tx1"/>
                </a:solidFill>
                <a:latin typeface="Calibri" pitchFamily="34" charset="0"/>
                <a:ea typeface="宋体" pitchFamily="2" charset="-122"/>
              </a:defRPr>
            </a:lvl5pPr>
            <a:lvl6pPr marL="2514600" indent="-228600" defTabSz="512445" eaLnBrk="0" fontAlgn="base" hangingPunct="0">
              <a:spcBef>
                <a:spcPct val="0"/>
              </a:spcBef>
              <a:spcAft>
                <a:spcPct val="0"/>
              </a:spcAft>
              <a:buFont typeface="Arial" panose="020B0604020202090204" pitchFamily="34" charset="0"/>
              <a:defRPr>
                <a:solidFill>
                  <a:schemeClr val="tx1"/>
                </a:solidFill>
                <a:latin typeface="Calibri" pitchFamily="34" charset="0"/>
                <a:ea typeface="宋体" pitchFamily="2" charset="-122"/>
              </a:defRPr>
            </a:lvl6pPr>
            <a:lvl7pPr marL="2971800" indent="-228600" defTabSz="512445" eaLnBrk="0" fontAlgn="base" hangingPunct="0">
              <a:spcBef>
                <a:spcPct val="0"/>
              </a:spcBef>
              <a:spcAft>
                <a:spcPct val="0"/>
              </a:spcAft>
              <a:buFont typeface="Arial" panose="020B0604020202090204" pitchFamily="34" charset="0"/>
              <a:defRPr>
                <a:solidFill>
                  <a:schemeClr val="tx1"/>
                </a:solidFill>
                <a:latin typeface="Calibri" pitchFamily="34" charset="0"/>
                <a:ea typeface="宋体" pitchFamily="2" charset="-122"/>
              </a:defRPr>
            </a:lvl7pPr>
            <a:lvl8pPr marL="3429000" indent="-228600" defTabSz="512445" eaLnBrk="0" fontAlgn="base" hangingPunct="0">
              <a:spcBef>
                <a:spcPct val="0"/>
              </a:spcBef>
              <a:spcAft>
                <a:spcPct val="0"/>
              </a:spcAft>
              <a:buFont typeface="Arial" panose="020B0604020202090204" pitchFamily="34" charset="0"/>
              <a:defRPr>
                <a:solidFill>
                  <a:schemeClr val="tx1"/>
                </a:solidFill>
                <a:latin typeface="Calibri" pitchFamily="34" charset="0"/>
                <a:ea typeface="宋体" pitchFamily="2" charset="-122"/>
              </a:defRPr>
            </a:lvl8pPr>
            <a:lvl9pPr marL="3886200" indent="-228600" defTabSz="512445" eaLnBrk="0" fontAlgn="base" hangingPunct="0">
              <a:spcBef>
                <a:spcPct val="0"/>
              </a:spcBef>
              <a:spcAft>
                <a:spcPct val="0"/>
              </a:spcAft>
              <a:buFont typeface="Arial" panose="020B0604020202090204" pitchFamily="34" charset="0"/>
              <a:defRPr>
                <a:solidFill>
                  <a:schemeClr val="tx1"/>
                </a:solidFill>
                <a:latin typeface="Calibri" pitchFamily="34" charset="0"/>
                <a:ea typeface="宋体" pitchFamily="2" charset="-122"/>
              </a:defRPr>
            </a:lvl9pPr>
          </a:lstStyle>
          <a:p>
            <a:pPr eaLnBrk="1" hangingPunct="1">
              <a:lnSpc>
                <a:spcPct val="150000"/>
              </a:lnSpc>
            </a:pPr>
            <a:r>
              <a:rPr lang="zh-CN" altLang="en-US" b="1" dirty="0">
                <a:solidFill>
                  <a:schemeClr val="accent6"/>
                </a:solidFill>
                <a:latin typeface="Microsoft YaHei" charset="-122"/>
                <a:ea typeface="Microsoft YaHei" charset="-122"/>
              </a:rPr>
              <a:t>网卡：</a:t>
            </a:r>
            <a:r>
              <a:rPr lang="zh-CN" altLang="en-US" sz="1600" dirty="0">
                <a:latin typeface="Microsoft YaHei" charset="-122"/>
                <a:ea typeface="Microsoft YaHei" charset="-122"/>
                <a:cs typeface="Microsoft YaHei" charset="-122"/>
              </a:rPr>
              <a:t>通过网络连接线与网络交换机连接。</a:t>
            </a:r>
            <a:endParaRPr lang="en-US" altLang="zh-CN" sz="1600" dirty="0">
              <a:latin typeface="Microsoft YaHei" charset="-122"/>
              <a:ea typeface="Microsoft YaHei" charset="-122"/>
              <a:cs typeface="Microsoft YaHei" charset="-122"/>
            </a:endParaRPr>
          </a:p>
          <a:p>
            <a:pPr eaLnBrk="1" hangingPunct="1">
              <a:lnSpc>
                <a:spcPct val="150000"/>
              </a:lnSpc>
            </a:pPr>
            <a:r>
              <a:rPr lang="zh-CN" altLang="en-US" sz="1600" b="1" dirty="0">
                <a:solidFill>
                  <a:schemeClr val="accent1">
                    <a:lumMod val="75000"/>
                  </a:schemeClr>
                </a:solidFill>
                <a:latin typeface="Microsoft YaHei" charset="-122"/>
                <a:ea typeface="Microsoft YaHei" charset="-122"/>
              </a:rPr>
              <a:t>存储卡：</a:t>
            </a:r>
            <a:r>
              <a:rPr lang="zh-CN" altLang="en-US" sz="1600" dirty="0">
                <a:latin typeface="Microsoft YaHei" charset="-122"/>
                <a:ea typeface="Microsoft YaHei" charset="-122"/>
              </a:rPr>
              <a:t>通过网络连接线和存储设备对接。</a:t>
            </a:r>
            <a:endParaRPr lang="en-US" altLang="zh-CN" sz="1600" dirty="0">
              <a:latin typeface="Microsoft YaHei" charset="-122"/>
              <a:ea typeface="Microsoft YaHei" charset="-122"/>
            </a:endParaRPr>
          </a:p>
          <a:p>
            <a:pPr eaLnBrk="1" hangingPunct="1">
              <a:lnSpc>
                <a:spcPct val="150000"/>
              </a:lnSpc>
            </a:pPr>
            <a:r>
              <a:rPr lang="en-US" altLang="zh-CN" sz="1600" b="1" dirty="0">
                <a:solidFill>
                  <a:schemeClr val="accent2">
                    <a:lumMod val="75000"/>
                  </a:schemeClr>
                </a:solidFill>
                <a:latin typeface="Microsoft YaHei" charset="-122"/>
                <a:ea typeface="Microsoft YaHei" charset="-122"/>
                <a:cs typeface="Microsoft YaHei" charset="-122"/>
              </a:rPr>
              <a:t>RAID</a:t>
            </a:r>
            <a:r>
              <a:rPr lang="zh-CN" altLang="en-US" sz="1600" b="1" dirty="0">
                <a:solidFill>
                  <a:schemeClr val="accent2">
                    <a:lumMod val="75000"/>
                  </a:schemeClr>
                </a:solidFill>
                <a:latin typeface="Microsoft YaHei" charset="-122"/>
                <a:ea typeface="Microsoft YaHei" charset="-122"/>
                <a:cs typeface="Microsoft YaHei" charset="-122"/>
              </a:rPr>
              <a:t>卡</a:t>
            </a:r>
            <a:r>
              <a:rPr lang="zh-CN" altLang="en-US" sz="1600" dirty="0">
                <a:latin typeface="Microsoft YaHei" charset="-122"/>
                <a:ea typeface="Microsoft YaHei" charset="-122"/>
                <a:cs typeface="Microsoft YaHei" charset="-122"/>
              </a:rPr>
              <a:t>：通过总线合硬盘连接。</a:t>
            </a:r>
          </a:p>
        </p:txBody>
      </p:sp>
      <p:pic>
        <p:nvPicPr>
          <p:cNvPr id="19" name="图片 18" descr="9201CT"/>
          <p:cNvPicPr/>
          <p:nvPr/>
        </p:nvPicPr>
        <p:blipFill>
          <a:blip r:embed="rId3">
            <a:extLst>
              <a:ext uri="{28A0092B-C50C-407E-A947-70E740481C1C}">
                <a14:useLocalDpi xmlns:a14="http://schemas.microsoft.com/office/drawing/2010/main" val="0"/>
              </a:ext>
            </a:extLst>
          </a:blip>
          <a:srcRect/>
          <a:stretch>
            <a:fillRect/>
          </a:stretch>
        </p:blipFill>
        <p:spPr bwMode="auto">
          <a:xfrm>
            <a:off x="421078" y="2419817"/>
            <a:ext cx="1993900" cy="1993900"/>
          </a:xfrm>
          <a:prstGeom prst="rect">
            <a:avLst/>
          </a:prstGeom>
          <a:ln>
            <a:noFill/>
          </a:ln>
          <a:effectLst>
            <a:softEdge rad="112500"/>
          </a:effectLst>
        </p:spPr>
      </p:pic>
      <p:pic>
        <p:nvPicPr>
          <p:cNvPr id="23" name="图片 22" descr="9702EF-2SFP(2)"/>
          <p:cNvPicPr/>
          <p:nvPr/>
        </p:nvPicPr>
        <p:blipFill>
          <a:blip r:embed="rId4">
            <a:extLst>
              <a:ext uri="{28A0092B-C50C-407E-A947-70E740481C1C}">
                <a14:useLocalDpi xmlns:a14="http://schemas.microsoft.com/office/drawing/2010/main" val="0"/>
              </a:ext>
            </a:extLst>
          </a:blip>
          <a:srcRect/>
          <a:stretch>
            <a:fillRect/>
          </a:stretch>
        </p:blipFill>
        <p:spPr bwMode="auto">
          <a:xfrm>
            <a:off x="2623618" y="2419817"/>
            <a:ext cx="1930335" cy="1993900"/>
          </a:xfrm>
          <a:prstGeom prst="rect">
            <a:avLst/>
          </a:prstGeom>
          <a:ln>
            <a:noFill/>
          </a:ln>
          <a:effectLst>
            <a:softEdge rad="112500"/>
          </a:effectLst>
        </p:spPr>
      </p:pic>
      <p:pic>
        <p:nvPicPr>
          <p:cNvPr id="24" name="图片 23" descr="a6738e6610d2020e6b4cb0bc39b64821"/>
          <p:cNvPicPr/>
          <p:nvPr/>
        </p:nvPicPr>
        <p:blipFill>
          <a:blip r:embed="rId5">
            <a:extLst>
              <a:ext uri="{28A0092B-C50C-407E-A947-70E740481C1C}">
                <a14:useLocalDpi xmlns:a14="http://schemas.microsoft.com/office/drawing/2010/main" val="0"/>
              </a:ext>
            </a:extLst>
          </a:blip>
          <a:srcRect/>
          <a:stretch>
            <a:fillRect/>
          </a:stretch>
        </p:blipFill>
        <p:spPr bwMode="auto">
          <a:xfrm>
            <a:off x="7195099" y="2419817"/>
            <a:ext cx="2070159" cy="1993900"/>
          </a:xfrm>
          <a:prstGeom prst="rect">
            <a:avLst/>
          </a:prstGeom>
          <a:ln>
            <a:noFill/>
          </a:ln>
          <a:effectLst>
            <a:softEdge rad="112500"/>
          </a:effectLst>
        </p:spPr>
      </p:pic>
      <p:pic>
        <p:nvPicPr>
          <p:cNvPr id="25" name="图片 24" descr="151be31d3347a66ecb46fa56e741392e"/>
          <p:cNvPicPr/>
          <p:nvPr/>
        </p:nvPicPr>
        <p:blipFill>
          <a:blip r:embed="rId6">
            <a:extLst>
              <a:ext uri="{28A0092B-C50C-407E-A947-70E740481C1C}">
                <a14:useLocalDpi xmlns:a14="http://schemas.microsoft.com/office/drawing/2010/main" val="0"/>
              </a:ext>
            </a:extLst>
          </a:blip>
          <a:srcRect/>
          <a:stretch>
            <a:fillRect/>
          </a:stretch>
        </p:blipFill>
        <p:spPr bwMode="auto">
          <a:xfrm>
            <a:off x="9476077" y="2419817"/>
            <a:ext cx="2333630" cy="1993900"/>
          </a:xfrm>
          <a:prstGeom prst="rect">
            <a:avLst/>
          </a:prstGeom>
          <a:ln>
            <a:noFill/>
          </a:ln>
          <a:effectLst>
            <a:softEdge rad="112500"/>
          </a:effectLst>
        </p:spPr>
      </p:pic>
      <p:grpSp>
        <p:nvGrpSpPr>
          <p:cNvPr id="26" name="组 30"/>
          <p:cNvGrpSpPr/>
          <p:nvPr/>
        </p:nvGrpSpPr>
        <p:grpSpPr>
          <a:xfrm>
            <a:off x="536645" y="4456904"/>
            <a:ext cx="1759670" cy="991040"/>
            <a:chOff x="973694" y="3268495"/>
            <a:chExt cx="1759670" cy="991040"/>
          </a:xfrm>
        </p:grpSpPr>
        <p:sp>
          <p:nvSpPr>
            <p:cNvPr id="27" name="矩形 26"/>
            <p:cNvSpPr/>
            <p:nvPr/>
          </p:nvSpPr>
          <p:spPr>
            <a:xfrm>
              <a:off x="973694" y="3607049"/>
              <a:ext cx="1759670" cy="652486"/>
            </a:xfrm>
            <a:prstGeom prst="rect">
              <a:avLst/>
            </a:prstGeom>
          </p:spPr>
          <p:txBody>
            <a:bodyPr wrap="square">
              <a:spAutoFit/>
            </a:bodyPr>
            <a:lstStyle/>
            <a:p>
              <a:pPr algn="ctr" defTabSz="513080">
                <a:lnSpc>
                  <a:spcPct val="130000"/>
                </a:lnSpc>
              </a:pPr>
              <a:r>
                <a:rPr lang="en-US" altLang="zh-CN" sz="1400" dirty="0">
                  <a:solidFill>
                    <a:srgbClr val="262626"/>
                  </a:solidFill>
                  <a:latin typeface="Microsoft YaHei" charset="-122"/>
                  <a:ea typeface="Microsoft YaHei" charset="-122"/>
                  <a:cs typeface="Microsoft YaHei" charset="-122"/>
                  <a:sym typeface="Arial" panose="020B0604020202090204" pitchFamily="34" charset="0"/>
                </a:rPr>
                <a:t>RJ45</a:t>
              </a:r>
              <a:r>
                <a:rPr lang="zh-CN" altLang="en-US" sz="1400" dirty="0">
                  <a:solidFill>
                    <a:srgbClr val="262626"/>
                  </a:solidFill>
                  <a:latin typeface="Microsoft YaHei" charset="-122"/>
                  <a:ea typeface="Microsoft YaHei" charset="-122"/>
                  <a:cs typeface="Microsoft YaHei" charset="-122"/>
                  <a:sym typeface="Arial" panose="020B0604020202090204" pitchFamily="34" charset="0"/>
                </a:rPr>
                <a:t>接口</a:t>
              </a:r>
              <a:endParaRPr lang="en-US" altLang="zh-CN" sz="1400" dirty="0">
                <a:solidFill>
                  <a:srgbClr val="262626"/>
                </a:solidFill>
                <a:latin typeface="Microsoft YaHei" charset="-122"/>
                <a:ea typeface="Microsoft YaHei" charset="-122"/>
                <a:cs typeface="Microsoft YaHei" charset="-122"/>
                <a:sym typeface="Arial" panose="020B0604020202090204" pitchFamily="34" charset="0"/>
              </a:endParaRPr>
            </a:p>
            <a:p>
              <a:pPr algn="ctr" defTabSz="513080">
                <a:lnSpc>
                  <a:spcPct val="130000"/>
                </a:lnSpc>
              </a:pPr>
              <a:r>
                <a:rPr lang="zh-CN" altLang="en-US" sz="1400" dirty="0">
                  <a:solidFill>
                    <a:srgbClr val="262626"/>
                  </a:solidFill>
                  <a:latin typeface="Microsoft YaHei" charset="-122"/>
                  <a:ea typeface="Microsoft YaHei" charset="-122"/>
                  <a:cs typeface="Microsoft YaHei" charset="-122"/>
                  <a:sym typeface="Arial" panose="020B0604020202090204" pitchFamily="34" charset="0"/>
                </a:rPr>
                <a:t>连接网络交换机</a:t>
              </a:r>
            </a:p>
          </p:txBody>
        </p:sp>
        <p:sp>
          <p:nvSpPr>
            <p:cNvPr id="30" name="矩形 29"/>
            <p:cNvSpPr/>
            <p:nvPr/>
          </p:nvSpPr>
          <p:spPr>
            <a:xfrm>
              <a:off x="1145645" y="3268495"/>
              <a:ext cx="1415772" cy="338554"/>
            </a:xfrm>
            <a:prstGeom prst="rect">
              <a:avLst/>
            </a:prstGeom>
          </p:spPr>
          <p:txBody>
            <a:bodyPr wrap="none">
              <a:spAutoFit/>
            </a:bodyPr>
            <a:lstStyle/>
            <a:p>
              <a:pPr algn="ctr"/>
              <a:r>
                <a:rPr lang="zh-CN" altLang="en-US" sz="1600" b="1" dirty="0">
                  <a:latin typeface="微软雅黑" charset="-122"/>
                  <a:ea typeface="微软雅黑" charset="-122"/>
                </a:rPr>
                <a:t>电口以太网卡</a:t>
              </a:r>
              <a:endParaRPr lang="zh-CN" altLang="en-US" sz="1600" b="1" dirty="0"/>
            </a:p>
          </p:txBody>
        </p:sp>
      </p:grpSp>
      <p:grpSp>
        <p:nvGrpSpPr>
          <p:cNvPr id="31" name="组 29"/>
          <p:cNvGrpSpPr/>
          <p:nvPr/>
        </p:nvGrpSpPr>
        <p:grpSpPr>
          <a:xfrm>
            <a:off x="2686863" y="4456904"/>
            <a:ext cx="1759670" cy="991040"/>
            <a:chOff x="3824471" y="3268495"/>
            <a:chExt cx="1759670" cy="991040"/>
          </a:xfrm>
        </p:grpSpPr>
        <p:sp>
          <p:nvSpPr>
            <p:cNvPr id="32" name="矩形 31"/>
            <p:cNvSpPr/>
            <p:nvPr/>
          </p:nvSpPr>
          <p:spPr>
            <a:xfrm>
              <a:off x="3824471" y="3607049"/>
              <a:ext cx="1759670" cy="652486"/>
            </a:xfrm>
            <a:prstGeom prst="rect">
              <a:avLst/>
            </a:prstGeom>
          </p:spPr>
          <p:txBody>
            <a:bodyPr wrap="square">
              <a:spAutoFit/>
            </a:bodyPr>
            <a:lstStyle/>
            <a:p>
              <a:pPr algn="ctr" defTabSz="513080">
                <a:lnSpc>
                  <a:spcPct val="130000"/>
                </a:lnSpc>
              </a:pPr>
              <a:r>
                <a:rPr lang="en-US" altLang="zh-CN" sz="1400" dirty="0">
                  <a:solidFill>
                    <a:srgbClr val="262626"/>
                  </a:solidFill>
                  <a:latin typeface="Microsoft YaHei" charset="-122"/>
                  <a:ea typeface="Microsoft YaHei" charset="-122"/>
                  <a:cs typeface="Microsoft YaHei" charset="-122"/>
                  <a:sym typeface="Arial" panose="020B0604020202090204" pitchFamily="34" charset="0"/>
                </a:rPr>
                <a:t>LC/SC/FC/ST</a:t>
              </a:r>
              <a:r>
                <a:rPr lang="zh-CN" altLang="en-US" sz="1400" dirty="0">
                  <a:solidFill>
                    <a:srgbClr val="262626"/>
                  </a:solidFill>
                  <a:latin typeface="Microsoft YaHei" charset="-122"/>
                  <a:ea typeface="Microsoft YaHei" charset="-122"/>
                  <a:cs typeface="Microsoft YaHei" charset="-122"/>
                  <a:sym typeface="Arial" panose="020B0604020202090204" pitchFamily="34" charset="0"/>
                </a:rPr>
                <a:t>接口</a:t>
              </a:r>
              <a:endParaRPr lang="en-US" altLang="zh-CN" sz="1400" dirty="0">
                <a:solidFill>
                  <a:srgbClr val="262626"/>
                </a:solidFill>
                <a:latin typeface="Microsoft YaHei" charset="-122"/>
                <a:ea typeface="Microsoft YaHei" charset="-122"/>
                <a:cs typeface="Microsoft YaHei" charset="-122"/>
                <a:sym typeface="Arial" panose="020B0604020202090204" pitchFamily="34" charset="0"/>
              </a:endParaRPr>
            </a:p>
            <a:p>
              <a:pPr algn="ctr" defTabSz="513080">
                <a:lnSpc>
                  <a:spcPct val="130000"/>
                </a:lnSpc>
              </a:pPr>
              <a:r>
                <a:rPr lang="zh-CN" altLang="en-US" sz="1400" dirty="0">
                  <a:solidFill>
                    <a:srgbClr val="262626"/>
                  </a:solidFill>
                  <a:latin typeface="Microsoft YaHei" charset="-122"/>
                  <a:ea typeface="Microsoft YaHei" charset="-122"/>
                  <a:cs typeface="Microsoft YaHei" charset="-122"/>
                  <a:sym typeface="Arial" panose="020B0604020202090204" pitchFamily="34" charset="0"/>
                </a:rPr>
                <a:t>连接网络交换机</a:t>
              </a:r>
            </a:p>
          </p:txBody>
        </p:sp>
        <p:sp>
          <p:nvSpPr>
            <p:cNvPr id="33" name="矩形 32"/>
            <p:cNvSpPr/>
            <p:nvPr/>
          </p:nvSpPr>
          <p:spPr>
            <a:xfrm>
              <a:off x="3978789" y="3268495"/>
              <a:ext cx="1451039" cy="338554"/>
            </a:xfrm>
            <a:prstGeom prst="rect">
              <a:avLst/>
            </a:prstGeom>
          </p:spPr>
          <p:txBody>
            <a:bodyPr wrap="none">
              <a:spAutoFit/>
            </a:bodyPr>
            <a:lstStyle/>
            <a:p>
              <a:pPr algn="ctr"/>
              <a:r>
                <a:rPr lang="zh-CN" altLang="en-US" sz="1600" b="1" dirty="0">
                  <a:latin typeface="微软雅黑" charset="-122"/>
                  <a:ea typeface="微软雅黑" charset="-122"/>
                </a:rPr>
                <a:t>光口以太网卡</a:t>
              </a:r>
              <a:endParaRPr lang="zh-CN" altLang="en-US" sz="1600" b="1" dirty="0"/>
            </a:p>
          </p:txBody>
        </p:sp>
      </p:grpSp>
      <p:grpSp>
        <p:nvGrpSpPr>
          <p:cNvPr id="34" name="组 28"/>
          <p:cNvGrpSpPr/>
          <p:nvPr/>
        </p:nvGrpSpPr>
        <p:grpSpPr>
          <a:xfrm>
            <a:off x="7017351" y="4456904"/>
            <a:ext cx="2425664" cy="963725"/>
            <a:chOff x="6342256" y="3268495"/>
            <a:chExt cx="2425664" cy="963725"/>
          </a:xfrm>
        </p:grpSpPr>
        <p:sp>
          <p:nvSpPr>
            <p:cNvPr id="35" name="矩形 34"/>
            <p:cNvSpPr/>
            <p:nvPr/>
          </p:nvSpPr>
          <p:spPr>
            <a:xfrm>
              <a:off x="6675248" y="3607049"/>
              <a:ext cx="1759670" cy="625171"/>
            </a:xfrm>
            <a:prstGeom prst="rect">
              <a:avLst/>
            </a:prstGeom>
          </p:spPr>
          <p:txBody>
            <a:bodyPr wrap="square">
              <a:spAutoFit/>
            </a:bodyPr>
            <a:lstStyle/>
            <a:p>
              <a:pPr algn="ctr" defTabSz="513080">
                <a:lnSpc>
                  <a:spcPct val="130000"/>
                </a:lnSpc>
              </a:pPr>
              <a:r>
                <a:rPr lang="en-US" altLang="zh-CN" sz="1400" dirty="0">
                  <a:solidFill>
                    <a:srgbClr val="262626"/>
                  </a:solidFill>
                  <a:latin typeface="Microsoft YaHei" charset="-122"/>
                  <a:ea typeface="Microsoft YaHei" charset="-122"/>
                  <a:cs typeface="Microsoft YaHei" charset="-122"/>
                  <a:sym typeface="Arial" panose="020B0604020202090204" pitchFamily="34" charset="0"/>
                </a:rPr>
                <a:t>SFP/LC</a:t>
              </a:r>
              <a:r>
                <a:rPr lang="zh-CN" altLang="en-US" sz="1400" dirty="0">
                  <a:solidFill>
                    <a:srgbClr val="262626"/>
                  </a:solidFill>
                  <a:latin typeface="Microsoft YaHei" charset="-122"/>
                  <a:ea typeface="Microsoft YaHei" charset="-122"/>
                  <a:cs typeface="Microsoft YaHei" charset="-122"/>
                  <a:sym typeface="Arial" panose="020B0604020202090204" pitchFamily="34" charset="0"/>
                </a:rPr>
                <a:t>接口</a:t>
              </a:r>
              <a:endParaRPr lang="en-US" altLang="zh-CN" sz="1400" dirty="0">
                <a:solidFill>
                  <a:srgbClr val="262626"/>
                </a:solidFill>
                <a:latin typeface="Microsoft YaHei" charset="-122"/>
                <a:ea typeface="Microsoft YaHei" charset="-122"/>
                <a:cs typeface="Microsoft YaHei" charset="-122"/>
                <a:sym typeface="Arial" panose="020B0604020202090204" pitchFamily="34" charset="0"/>
              </a:endParaRPr>
            </a:p>
            <a:p>
              <a:pPr algn="ctr" defTabSz="513080">
                <a:lnSpc>
                  <a:spcPct val="130000"/>
                </a:lnSpc>
              </a:pPr>
              <a:r>
                <a:rPr lang="zh-CN" altLang="en-US" sz="1400" dirty="0">
                  <a:solidFill>
                    <a:srgbClr val="262626"/>
                  </a:solidFill>
                  <a:latin typeface="Microsoft YaHei" charset="-122"/>
                  <a:ea typeface="Microsoft YaHei" charset="-122"/>
                  <a:cs typeface="Microsoft YaHei" charset="-122"/>
                  <a:sym typeface="Arial" panose="020B0604020202090204" pitchFamily="34" charset="0"/>
                </a:rPr>
                <a:t>连接光纤交换机</a:t>
              </a:r>
            </a:p>
          </p:txBody>
        </p:sp>
        <p:sp>
          <p:nvSpPr>
            <p:cNvPr id="36" name="矩形 35"/>
            <p:cNvSpPr/>
            <p:nvPr/>
          </p:nvSpPr>
          <p:spPr>
            <a:xfrm>
              <a:off x="6342256" y="3268495"/>
              <a:ext cx="2425664" cy="338554"/>
            </a:xfrm>
            <a:prstGeom prst="rect">
              <a:avLst/>
            </a:prstGeom>
          </p:spPr>
          <p:txBody>
            <a:bodyPr wrap="none">
              <a:spAutoFit/>
            </a:bodyPr>
            <a:lstStyle/>
            <a:p>
              <a:pPr algn="ctr"/>
              <a:r>
                <a:rPr lang="zh-CN" altLang="en-US" sz="1600" b="1" dirty="0">
                  <a:latin typeface="微软雅黑" charset="-122"/>
                  <a:ea typeface="微软雅黑" charset="-122"/>
                </a:rPr>
                <a:t>光纤存储卡（</a:t>
              </a:r>
              <a:r>
                <a:rPr lang="en-US" altLang="zh-CN" sz="1600" b="1" dirty="0">
                  <a:latin typeface="微软雅黑" charset="-122"/>
                  <a:ea typeface="微软雅黑" charset="-122"/>
                </a:rPr>
                <a:t>FC-HBA</a:t>
              </a:r>
              <a:r>
                <a:rPr lang="zh-CN" altLang="en-US" sz="1600" b="1" dirty="0">
                  <a:latin typeface="微软雅黑" charset="-122"/>
                  <a:ea typeface="微软雅黑" charset="-122"/>
                </a:rPr>
                <a:t>）</a:t>
              </a:r>
              <a:endParaRPr lang="zh-CN" altLang="en-US" sz="1600" b="1" dirty="0"/>
            </a:p>
          </p:txBody>
        </p:sp>
      </p:grpSp>
      <p:grpSp>
        <p:nvGrpSpPr>
          <p:cNvPr id="37" name="组 31"/>
          <p:cNvGrpSpPr/>
          <p:nvPr/>
        </p:nvGrpSpPr>
        <p:grpSpPr>
          <a:xfrm>
            <a:off x="9763057" y="4456904"/>
            <a:ext cx="1759670" cy="991040"/>
            <a:chOff x="6675248" y="3268495"/>
            <a:chExt cx="1759670" cy="991040"/>
          </a:xfrm>
        </p:grpSpPr>
        <p:sp>
          <p:nvSpPr>
            <p:cNvPr id="38" name="矩形 37"/>
            <p:cNvSpPr/>
            <p:nvPr/>
          </p:nvSpPr>
          <p:spPr>
            <a:xfrm>
              <a:off x="6675248" y="3607049"/>
              <a:ext cx="1759670" cy="652486"/>
            </a:xfrm>
            <a:prstGeom prst="rect">
              <a:avLst/>
            </a:prstGeom>
          </p:spPr>
          <p:txBody>
            <a:bodyPr wrap="square">
              <a:spAutoFit/>
            </a:bodyPr>
            <a:lstStyle/>
            <a:p>
              <a:pPr algn="ctr" defTabSz="513080">
                <a:lnSpc>
                  <a:spcPct val="130000"/>
                </a:lnSpc>
              </a:pPr>
              <a:r>
                <a:rPr lang="zh-CN" altLang="en-US" sz="1400" dirty="0">
                  <a:solidFill>
                    <a:srgbClr val="262626"/>
                  </a:solidFill>
                  <a:latin typeface="Microsoft YaHei" charset="-122"/>
                  <a:ea typeface="Microsoft YaHei" charset="-122"/>
                  <a:cs typeface="Microsoft YaHei" charset="-122"/>
                  <a:sym typeface="Arial" panose="020B0604020202090204" pitchFamily="34" charset="0"/>
                </a:rPr>
                <a:t>排线</a:t>
              </a:r>
              <a:endParaRPr lang="en-US" altLang="zh-CN" sz="1400" dirty="0">
                <a:solidFill>
                  <a:srgbClr val="262626"/>
                </a:solidFill>
                <a:latin typeface="Microsoft YaHei" charset="-122"/>
                <a:ea typeface="Microsoft YaHei" charset="-122"/>
                <a:cs typeface="Microsoft YaHei" charset="-122"/>
                <a:sym typeface="Arial" panose="020B0604020202090204" pitchFamily="34" charset="0"/>
              </a:endParaRPr>
            </a:p>
            <a:p>
              <a:pPr algn="ctr" defTabSz="513080">
                <a:lnSpc>
                  <a:spcPct val="130000"/>
                </a:lnSpc>
              </a:pPr>
              <a:r>
                <a:rPr lang="zh-CN" altLang="en-US" sz="1400" dirty="0">
                  <a:solidFill>
                    <a:srgbClr val="262626"/>
                  </a:solidFill>
                  <a:latin typeface="Microsoft YaHei" charset="-122"/>
                  <a:ea typeface="Microsoft YaHei" charset="-122"/>
                  <a:cs typeface="Microsoft YaHei" charset="-122"/>
                  <a:sym typeface="Arial" panose="020B0604020202090204" pitchFamily="34" charset="0"/>
                </a:rPr>
                <a:t>连接物理硬盘</a:t>
              </a:r>
            </a:p>
          </p:txBody>
        </p:sp>
        <p:sp>
          <p:nvSpPr>
            <p:cNvPr id="39" name="矩形 38"/>
            <p:cNvSpPr/>
            <p:nvPr/>
          </p:nvSpPr>
          <p:spPr>
            <a:xfrm>
              <a:off x="7078832" y="3268495"/>
              <a:ext cx="952505" cy="338554"/>
            </a:xfrm>
            <a:prstGeom prst="rect">
              <a:avLst/>
            </a:prstGeom>
          </p:spPr>
          <p:txBody>
            <a:bodyPr wrap="none">
              <a:spAutoFit/>
            </a:bodyPr>
            <a:lstStyle/>
            <a:p>
              <a:pPr algn="ctr"/>
              <a:r>
                <a:rPr lang="en-US" altLang="zh-CN" sz="1600" b="1" dirty="0">
                  <a:latin typeface="微软雅黑" charset="-122"/>
                  <a:ea typeface="微软雅黑" charset="-122"/>
                </a:rPr>
                <a:t>RAID</a:t>
              </a:r>
              <a:r>
                <a:rPr lang="zh-CN" altLang="en-US" sz="1600" b="1" dirty="0">
                  <a:latin typeface="微软雅黑" charset="-122"/>
                  <a:ea typeface="微软雅黑" charset="-122"/>
                </a:rPr>
                <a:t>卡</a:t>
              </a:r>
              <a:endParaRPr lang="zh-CN" altLang="en-US" sz="1600" b="1" dirty="0"/>
            </a:p>
          </p:txBody>
        </p:sp>
      </p:grpSp>
      <p:pic>
        <p:nvPicPr>
          <p:cNvPr id="4" name="图片 3"/>
          <p:cNvPicPr>
            <a:picLocks noChangeAspect="1"/>
          </p:cNvPicPr>
          <p:nvPr/>
        </p:nvPicPr>
        <p:blipFill rotWithShape="1">
          <a:blip r:embed="rId7"/>
          <a:srcRect l="14065" t="19769" r="4011"/>
          <a:stretch>
            <a:fillRect/>
          </a:stretch>
        </p:blipFill>
        <p:spPr>
          <a:xfrm>
            <a:off x="4749274" y="2419817"/>
            <a:ext cx="2126520" cy="1993900"/>
          </a:xfrm>
          <a:prstGeom prst="rect">
            <a:avLst/>
          </a:prstGeom>
          <a:ln>
            <a:noFill/>
          </a:ln>
          <a:effectLst>
            <a:softEdge rad="112500"/>
          </a:effectLst>
        </p:spPr>
      </p:pic>
      <p:grpSp>
        <p:nvGrpSpPr>
          <p:cNvPr id="40" name="组 28"/>
          <p:cNvGrpSpPr/>
          <p:nvPr/>
        </p:nvGrpSpPr>
        <p:grpSpPr>
          <a:xfrm>
            <a:off x="4514005" y="4456904"/>
            <a:ext cx="2688557" cy="991040"/>
            <a:chOff x="6210810" y="3268495"/>
            <a:chExt cx="2688557" cy="991040"/>
          </a:xfrm>
        </p:grpSpPr>
        <p:sp>
          <p:nvSpPr>
            <p:cNvPr id="41" name="矩形 40"/>
            <p:cNvSpPr/>
            <p:nvPr/>
          </p:nvSpPr>
          <p:spPr>
            <a:xfrm>
              <a:off x="6675248" y="3607049"/>
              <a:ext cx="1759670" cy="652486"/>
            </a:xfrm>
            <a:prstGeom prst="rect">
              <a:avLst/>
            </a:prstGeom>
          </p:spPr>
          <p:txBody>
            <a:bodyPr wrap="square">
              <a:spAutoFit/>
            </a:bodyPr>
            <a:lstStyle/>
            <a:p>
              <a:pPr algn="ctr" defTabSz="513080">
                <a:lnSpc>
                  <a:spcPct val="130000"/>
                </a:lnSpc>
              </a:pPr>
              <a:r>
                <a:rPr lang="en-US" altLang="zh-CN" sz="1400" dirty="0">
                  <a:solidFill>
                    <a:srgbClr val="262626"/>
                  </a:solidFill>
                  <a:latin typeface="Microsoft YaHei" charset="-122"/>
                  <a:ea typeface="Microsoft YaHei" charset="-122"/>
                  <a:cs typeface="Microsoft YaHei" charset="-122"/>
                  <a:sym typeface="Arial" panose="020B0604020202090204" pitchFamily="34" charset="0"/>
                </a:rPr>
                <a:t>RJ45</a:t>
              </a:r>
              <a:r>
                <a:rPr lang="zh-CN" altLang="en-US" sz="1400" dirty="0">
                  <a:solidFill>
                    <a:srgbClr val="262626"/>
                  </a:solidFill>
                  <a:latin typeface="Microsoft YaHei" charset="-122"/>
                  <a:ea typeface="Microsoft YaHei" charset="-122"/>
                  <a:cs typeface="Microsoft YaHei" charset="-122"/>
                  <a:sym typeface="Arial" panose="020B0604020202090204" pitchFamily="34" charset="0"/>
                </a:rPr>
                <a:t>接口</a:t>
              </a:r>
              <a:endParaRPr lang="en-US" altLang="zh-CN" sz="1400" dirty="0">
                <a:solidFill>
                  <a:srgbClr val="262626"/>
                </a:solidFill>
                <a:latin typeface="Microsoft YaHei" charset="-122"/>
                <a:ea typeface="Microsoft YaHei" charset="-122"/>
                <a:cs typeface="Microsoft YaHei" charset="-122"/>
                <a:sym typeface="Arial" panose="020B0604020202090204" pitchFamily="34" charset="0"/>
              </a:endParaRPr>
            </a:p>
            <a:p>
              <a:pPr algn="ctr" defTabSz="513080">
                <a:lnSpc>
                  <a:spcPct val="130000"/>
                </a:lnSpc>
              </a:pPr>
              <a:r>
                <a:rPr lang="zh-CN" altLang="en-US" sz="1400" dirty="0">
                  <a:solidFill>
                    <a:srgbClr val="262626"/>
                  </a:solidFill>
                  <a:latin typeface="Microsoft YaHei" charset="-122"/>
                  <a:ea typeface="Microsoft YaHei" charset="-122"/>
                  <a:cs typeface="Microsoft YaHei" charset="-122"/>
                  <a:sym typeface="Arial" panose="020B0604020202090204" pitchFamily="34" charset="0"/>
                </a:rPr>
                <a:t>连接网络交换机</a:t>
              </a:r>
            </a:p>
          </p:txBody>
        </p:sp>
        <p:sp>
          <p:nvSpPr>
            <p:cNvPr id="42" name="矩形 41"/>
            <p:cNvSpPr/>
            <p:nvPr/>
          </p:nvSpPr>
          <p:spPr>
            <a:xfrm>
              <a:off x="6210810" y="3268495"/>
              <a:ext cx="2688557" cy="338554"/>
            </a:xfrm>
            <a:prstGeom prst="rect">
              <a:avLst/>
            </a:prstGeom>
          </p:spPr>
          <p:txBody>
            <a:bodyPr wrap="none">
              <a:spAutoFit/>
            </a:bodyPr>
            <a:lstStyle/>
            <a:p>
              <a:pPr algn="ctr"/>
              <a:r>
                <a:rPr lang="zh-CN" altLang="en-US" sz="1600" b="1" dirty="0">
                  <a:latin typeface="微软雅黑" charset="-122"/>
                  <a:ea typeface="微软雅黑" charset="-122"/>
                </a:rPr>
                <a:t>电口存储卡（</a:t>
              </a:r>
              <a:r>
                <a:rPr lang="en-US" altLang="zh-CN" sz="1600" b="1" dirty="0">
                  <a:latin typeface="微软雅黑" charset="-122"/>
                  <a:ea typeface="微软雅黑" charset="-122"/>
                </a:rPr>
                <a:t>iSCSI-HBA</a:t>
              </a:r>
              <a:r>
                <a:rPr lang="zh-CN" altLang="en-US" sz="1600" b="1" dirty="0">
                  <a:latin typeface="微软雅黑" charset="-122"/>
                  <a:ea typeface="微软雅黑" charset="-122"/>
                </a:rPr>
                <a:t>）</a:t>
              </a:r>
              <a:endParaRPr lang="zh-CN" altLang="en-US" sz="1600" b="1" dirty="0"/>
            </a:p>
          </p:txBody>
        </p:sp>
      </p:grpSp>
      <p:sp>
        <p:nvSpPr>
          <p:cNvPr id="5" name="矩形 4"/>
          <p:cNvSpPr/>
          <p:nvPr/>
        </p:nvSpPr>
        <p:spPr>
          <a:xfrm>
            <a:off x="579156" y="6069227"/>
            <a:ext cx="3390672" cy="458908"/>
          </a:xfrm>
          <a:prstGeom prst="rect">
            <a:avLst/>
          </a:prstGeom>
        </p:spPr>
        <p:txBody>
          <a:bodyPr wrap="none">
            <a:spAutoFit/>
          </a:bodyPr>
          <a:lstStyle/>
          <a:p>
            <a:pPr defTabSz="512445">
              <a:lnSpc>
                <a:spcPct val="150000"/>
              </a:lnSpc>
            </a:pPr>
            <a:r>
              <a:rPr lang="zh-CN" altLang="en-US" b="1" dirty="0">
                <a:solidFill>
                  <a:schemeClr val="accent1"/>
                </a:solidFill>
                <a:latin typeface="Microsoft YaHei" charset="-122"/>
                <a:ea typeface="Microsoft YaHei" charset="-122"/>
              </a:rPr>
              <a:t>常用接口</a:t>
            </a:r>
            <a:r>
              <a:rPr lang="zh-CN" altLang="en-US" dirty="0">
                <a:latin typeface="Microsoft YaHei" charset="-122"/>
                <a:ea typeface="Microsoft YaHei" charset="-122"/>
              </a:rPr>
              <a:t>：</a:t>
            </a:r>
            <a:r>
              <a:rPr lang="en-US" altLang="zh-CN" dirty="0">
                <a:latin typeface="Microsoft YaHei" charset="-122"/>
                <a:ea typeface="Microsoft YaHei" charset="-122"/>
              </a:rPr>
              <a:t>PCI</a:t>
            </a:r>
            <a:r>
              <a:rPr lang="zh-CN" altLang="en-US" dirty="0">
                <a:latin typeface="Microsoft YaHei" charset="-122"/>
                <a:ea typeface="Microsoft YaHei" charset="-122"/>
              </a:rPr>
              <a:t>、</a:t>
            </a:r>
            <a:r>
              <a:rPr lang="en-US" altLang="zh-CN" dirty="0">
                <a:latin typeface="Microsoft YaHei" charset="-122"/>
                <a:ea typeface="Microsoft YaHei" charset="-122"/>
              </a:rPr>
              <a:t>PCI-X</a:t>
            </a:r>
            <a:r>
              <a:rPr lang="zh-CN" altLang="en-US" dirty="0">
                <a:latin typeface="Microsoft YaHei" charset="-122"/>
                <a:ea typeface="Microsoft YaHei" charset="-122"/>
              </a:rPr>
              <a:t>、</a:t>
            </a:r>
            <a:r>
              <a:rPr lang="en-US" altLang="zh-CN" b="1" dirty="0">
                <a:latin typeface="Microsoft YaHei" charset="-122"/>
                <a:ea typeface="Microsoft YaHei" charset="-122"/>
              </a:rPr>
              <a:t>PCI-E</a:t>
            </a:r>
            <a:endParaRPr lang="zh-CN" altLang="en-US" b="1" dirty="0">
              <a:latin typeface="Microsoft YaHei" charset="-122"/>
              <a:ea typeface="Microsoft YaHei" charset="-122"/>
            </a:endParaRPr>
          </a:p>
        </p:txBody>
      </p:sp>
      <p:sp>
        <p:nvSpPr>
          <p:cNvPr id="43" name="矩形 42"/>
          <p:cNvSpPr/>
          <p:nvPr/>
        </p:nvSpPr>
        <p:spPr>
          <a:xfrm>
            <a:off x="1176815" y="5491131"/>
            <a:ext cx="2441694" cy="338554"/>
          </a:xfrm>
          <a:prstGeom prst="rect">
            <a:avLst/>
          </a:prstGeom>
        </p:spPr>
        <p:txBody>
          <a:bodyPr wrap="none">
            <a:spAutoFit/>
          </a:bodyPr>
          <a:lstStyle/>
          <a:p>
            <a:pPr algn="ctr"/>
            <a:r>
              <a:rPr lang="zh-CN" altLang="en-US" sz="1600" b="1" dirty="0">
                <a:solidFill>
                  <a:srgbClr val="FFFF00"/>
                </a:solidFill>
                <a:latin typeface="微软雅黑" charset="-122"/>
                <a:ea typeface="微软雅黑" charset="-122"/>
              </a:rPr>
              <a:t>连接网络交换机、服务器</a:t>
            </a:r>
            <a:endParaRPr lang="zh-CN" altLang="en-US" sz="1600" b="1" dirty="0">
              <a:solidFill>
                <a:srgbClr val="FFFF00"/>
              </a:solidFill>
            </a:endParaRPr>
          </a:p>
        </p:txBody>
      </p:sp>
      <p:sp>
        <p:nvSpPr>
          <p:cNvPr id="44" name="矩形 43"/>
          <p:cNvSpPr/>
          <p:nvPr/>
        </p:nvSpPr>
        <p:spPr>
          <a:xfrm>
            <a:off x="5890683" y="5491131"/>
            <a:ext cx="2236510" cy="338554"/>
          </a:xfrm>
          <a:prstGeom prst="rect">
            <a:avLst/>
          </a:prstGeom>
        </p:spPr>
        <p:txBody>
          <a:bodyPr wrap="none">
            <a:spAutoFit/>
          </a:bodyPr>
          <a:lstStyle/>
          <a:p>
            <a:pPr algn="ctr"/>
            <a:r>
              <a:rPr lang="zh-CN" altLang="en-US" sz="1600" b="1" dirty="0">
                <a:solidFill>
                  <a:srgbClr val="FFFF00"/>
                </a:solidFill>
                <a:latin typeface="微软雅黑" charset="-122"/>
                <a:ea typeface="微软雅黑" charset="-122"/>
              </a:rPr>
              <a:t>连接存储交换机、存储</a:t>
            </a:r>
            <a:endParaRPr lang="zh-CN" altLang="en-US" sz="1600" b="1" dirty="0">
              <a:solidFill>
                <a:srgbClr val="FFFF00"/>
              </a:solidFill>
            </a:endParaRPr>
          </a:p>
        </p:txBody>
      </p:sp>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up)">
                                      <p:cBhvr>
                                        <p:cTn id="7" dur="500"/>
                                        <p:tgtEl>
                                          <p:spTgt spid="28"/>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43"/>
                                        </p:tgtEl>
                                        <p:attrNameLst>
                                          <p:attrName>style.visibility</p:attrName>
                                        </p:attrNameLst>
                                      </p:cBhvr>
                                      <p:to>
                                        <p:strVal val="visible"/>
                                      </p:to>
                                    </p:set>
                                    <p:animEffect transition="in" filter="wipe(up)">
                                      <p:cBhvr>
                                        <p:cTn id="10" dur="500"/>
                                        <p:tgtEl>
                                          <p:spTgt spid="43"/>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grpId="0" nodeType="click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wipe(up)">
                                      <p:cBhvr>
                                        <p:cTn id="15" dur="500"/>
                                        <p:tgtEl>
                                          <p:spTgt spid="29"/>
                                        </p:tgtEl>
                                      </p:cBhvr>
                                    </p:animEffect>
                                  </p:childTnLst>
                                </p:cTn>
                              </p:par>
                              <p:par>
                                <p:cTn id="16" presetID="22" presetClass="entr" presetSubtype="1" fill="hold" grpId="0" nodeType="withEffect">
                                  <p:stCondLst>
                                    <p:cond delay="0"/>
                                  </p:stCondLst>
                                  <p:childTnLst>
                                    <p:set>
                                      <p:cBhvr>
                                        <p:cTn id="17" dur="1" fill="hold">
                                          <p:stCondLst>
                                            <p:cond delay="0"/>
                                          </p:stCondLst>
                                        </p:cTn>
                                        <p:tgtEl>
                                          <p:spTgt spid="44"/>
                                        </p:tgtEl>
                                        <p:attrNameLst>
                                          <p:attrName>style.visibility</p:attrName>
                                        </p:attrNameLst>
                                      </p:cBhvr>
                                      <p:to>
                                        <p:strVal val="visible"/>
                                      </p:to>
                                    </p:set>
                                    <p:animEffect transition="in" filter="wipe(up)">
                                      <p:cBhvr>
                                        <p:cTn id="18"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28" grpId="0" animBg="1"/>
      <p:bldP spid="43" grpId="0"/>
      <p:bldP spid="4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8"/>
          <p:cNvSpPr txBox="1">
            <a:spLocks noChangeArrowheads="1"/>
          </p:cNvSpPr>
          <p:nvPr/>
        </p:nvSpPr>
        <p:spPr bwMode="auto">
          <a:xfrm>
            <a:off x="579157" y="273966"/>
            <a:ext cx="1369606" cy="561692"/>
          </a:xfrm>
          <a:prstGeom prst="rect">
            <a:avLst/>
          </a:prstGeom>
          <a:noFill/>
          <a:ln>
            <a:noFill/>
          </a:ln>
        </p:spPr>
        <p:txBody>
          <a:bodyPr wrap="none" lIns="68580" tIns="34290" rIns="68580" bIns="34290">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defTabSz="912495" eaLnBrk="0" fontAlgn="base" hangingPunct="0">
              <a:spcBef>
                <a:spcPct val="0"/>
              </a:spcBef>
              <a:spcAft>
                <a:spcPct val="0"/>
              </a:spcAft>
              <a:buFont typeface="Arial" panose="020B0604020202090204" pitchFamily="34" charset="0"/>
              <a:defRPr>
                <a:solidFill>
                  <a:schemeClr val="tx1"/>
                </a:solidFill>
                <a:latin typeface="Calibri" pitchFamily="34" charset="0"/>
                <a:ea typeface="宋体" pitchFamily="2" charset="-122"/>
              </a:defRPr>
            </a:lvl6pPr>
            <a:lvl7pPr marL="2971800" indent="-228600" defTabSz="912495" eaLnBrk="0" fontAlgn="base" hangingPunct="0">
              <a:spcBef>
                <a:spcPct val="0"/>
              </a:spcBef>
              <a:spcAft>
                <a:spcPct val="0"/>
              </a:spcAft>
              <a:buFont typeface="Arial" panose="020B0604020202090204" pitchFamily="34" charset="0"/>
              <a:defRPr>
                <a:solidFill>
                  <a:schemeClr val="tx1"/>
                </a:solidFill>
                <a:latin typeface="Calibri" pitchFamily="34" charset="0"/>
                <a:ea typeface="宋体" pitchFamily="2" charset="-122"/>
              </a:defRPr>
            </a:lvl7pPr>
            <a:lvl8pPr marL="3429000" indent="-228600" defTabSz="912495" eaLnBrk="0" fontAlgn="base" hangingPunct="0">
              <a:spcBef>
                <a:spcPct val="0"/>
              </a:spcBef>
              <a:spcAft>
                <a:spcPct val="0"/>
              </a:spcAft>
              <a:buFont typeface="Arial" panose="020B0604020202090204" pitchFamily="34" charset="0"/>
              <a:defRPr>
                <a:solidFill>
                  <a:schemeClr val="tx1"/>
                </a:solidFill>
                <a:latin typeface="Calibri" pitchFamily="34" charset="0"/>
                <a:ea typeface="宋体" pitchFamily="2" charset="-122"/>
              </a:defRPr>
            </a:lvl8pPr>
            <a:lvl9pPr marL="3886200" indent="-228600" defTabSz="912495" eaLnBrk="0" fontAlgn="base" hangingPunct="0">
              <a:spcBef>
                <a:spcPct val="0"/>
              </a:spcBef>
              <a:spcAft>
                <a:spcPct val="0"/>
              </a:spcAft>
              <a:buFont typeface="Arial" panose="020B0604020202090204" pitchFamily="34" charset="0"/>
              <a:defRPr>
                <a:solidFill>
                  <a:schemeClr val="tx1"/>
                </a:solidFill>
                <a:latin typeface="Calibri" pitchFamily="34" charset="0"/>
                <a:ea typeface="宋体" pitchFamily="2" charset="-122"/>
              </a:defRPr>
            </a:lvl9pPr>
          </a:lstStyle>
          <a:p>
            <a:pPr eaLnBrk="1" hangingPunct="1"/>
            <a:r>
              <a:rPr lang="zh-CN" altLang="en-US" sz="3200" b="1" dirty="0">
                <a:solidFill>
                  <a:srgbClr val="1B4F85"/>
                </a:solidFill>
                <a:latin typeface="Microsoft YaHei" charset="-122"/>
                <a:ea typeface="Microsoft YaHei" charset="-122"/>
                <a:cs typeface="Microsoft YaHei" charset="-122"/>
              </a:rPr>
              <a:t>光模块</a:t>
            </a:r>
            <a:endParaRPr lang="en-US" altLang="zh-CN" sz="3200" b="1" dirty="0">
              <a:solidFill>
                <a:srgbClr val="1B4F85"/>
              </a:solidFill>
              <a:latin typeface="Microsoft YaHei" charset="-122"/>
              <a:ea typeface="Microsoft YaHei" charset="-122"/>
              <a:cs typeface="Microsoft YaHei" charset="-122"/>
            </a:endParaRPr>
          </a:p>
        </p:txBody>
      </p:sp>
      <p:cxnSp>
        <p:nvCxnSpPr>
          <p:cNvPr id="9" name="直接连接符 7"/>
          <p:cNvCxnSpPr>
            <a:cxnSpLocks noChangeShapeType="1"/>
          </p:cNvCxnSpPr>
          <p:nvPr/>
        </p:nvCxnSpPr>
        <p:spPr bwMode="auto">
          <a:xfrm>
            <a:off x="563659" y="944147"/>
            <a:ext cx="11109665" cy="0"/>
          </a:xfrm>
          <a:prstGeom prst="line">
            <a:avLst/>
          </a:prstGeom>
          <a:noFill/>
          <a:ln w="22225">
            <a:solidFill>
              <a:schemeClr val="accent3"/>
            </a:solidFill>
            <a:round/>
          </a:ln>
          <a:effectLst/>
        </p:spPr>
      </p:cxnSp>
      <p:sp>
        <p:nvSpPr>
          <p:cNvPr id="16" name="文本框 83"/>
          <p:cNvSpPr txBox="1">
            <a:spLocks noChangeArrowheads="1"/>
          </p:cNvSpPr>
          <p:nvPr/>
        </p:nvSpPr>
        <p:spPr bwMode="auto">
          <a:xfrm>
            <a:off x="559446" y="913052"/>
            <a:ext cx="11230551" cy="1985159"/>
          </a:xfrm>
          <a:prstGeom prst="rect">
            <a:avLst/>
          </a:prstGeom>
          <a:noFill/>
          <a:ln>
            <a:noFill/>
          </a:ln>
        </p:spPr>
        <p:txBody>
          <a:bodyPr wrap="square">
            <a:spAutoFit/>
          </a:bodyPr>
          <a:lstStyle>
            <a:lvl1pPr defTabSz="512445" eaLnBrk="0" hangingPunct="0">
              <a:defRPr>
                <a:solidFill>
                  <a:schemeClr val="tx1"/>
                </a:solidFill>
                <a:latin typeface="Calibri" pitchFamily="34" charset="0"/>
                <a:ea typeface="宋体" pitchFamily="2" charset="-122"/>
              </a:defRPr>
            </a:lvl1pPr>
            <a:lvl2pPr marL="742950" indent="-285750" defTabSz="512445" eaLnBrk="0" hangingPunct="0">
              <a:defRPr>
                <a:solidFill>
                  <a:schemeClr val="tx1"/>
                </a:solidFill>
                <a:latin typeface="Calibri" pitchFamily="34" charset="0"/>
                <a:ea typeface="宋体" pitchFamily="2" charset="-122"/>
              </a:defRPr>
            </a:lvl2pPr>
            <a:lvl3pPr marL="1143000" indent="-228600" defTabSz="512445" eaLnBrk="0" hangingPunct="0">
              <a:defRPr>
                <a:solidFill>
                  <a:schemeClr val="tx1"/>
                </a:solidFill>
                <a:latin typeface="Calibri" pitchFamily="34" charset="0"/>
                <a:ea typeface="宋体" pitchFamily="2" charset="-122"/>
              </a:defRPr>
            </a:lvl3pPr>
            <a:lvl4pPr marL="1600200" indent="-228600" defTabSz="512445" eaLnBrk="0" hangingPunct="0">
              <a:defRPr>
                <a:solidFill>
                  <a:schemeClr val="tx1"/>
                </a:solidFill>
                <a:latin typeface="Calibri" pitchFamily="34" charset="0"/>
                <a:ea typeface="宋体" pitchFamily="2" charset="-122"/>
              </a:defRPr>
            </a:lvl4pPr>
            <a:lvl5pPr marL="2057400" indent="-228600" defTabSz="512445" eaLnBrk="0" hangingPunct="0">
              <a:defRPr>
                <a:solidFill>
                  <a:schemeClr val="tx1"/>
                </a:solidFill>
                <a:latin typeface="Calibri" pitchFamily="34" charset="0"/>
                <a:ea typeface="宋体" pitchFamily="2" charset="-122"/>
              </a:defRPr>
            </a:lvl5pPr>
            <a:lvl6pPr marL="2514600" indent="-228600" defTabSz="512445" eaLnBrk="0" fontAlgn="base" hangingPunct="0">
              <a:spcBef>
                <a:spcPct val="0"/>
              </a:spcBef>
              <a:spcAft>
                <a:spcPct val="0"/>
              </a:spcAft>
              <a:buFont typeface="Arial" panose="020B0604020202090204" pitchFamily="34" charset="0"/>
              <a:defRPr>
                <a:solidFill>
                  <a:schemeClr val="tx1"/>
                </a:solidFill>
                <a:latin typeface="Calibri" pitchFamily="34" charset="0"/>
                <a:ea typeface="宋体" pitchFamily="2" charset="-122"/>
              </a:defRPr>
            </a:lvl6pPr>
            <a:lvl7pPr marL="2971800" indent="-228600" defTabSz="512445" eaLnBrk="0" fontAlgn="base" hangingPunct="0">
              <a:spcBef>
                <a:spcPct val="0"/>
              </a:spcBef>
              <a:spcAft>
                <a:spcPct val="0"/>
              </a:spcAft>
              <a:buFont typeface="Arial" panose="020B0604020202090204" pitchFamily="34" charset="0"/>
              <a:defRPr>
                <a:solidFill>
                  <a:schemeClr val="tx1"/>
                </a:solidFill>
                <a:latin typeface="Calibri" pitchFamily="34" charset="0"/>
                <a:ea typeface="宋体" pitchFamily="2" charset="-122"/>
              </a:defRPr>
            </a:lvl7pPr>
            <a:lvl8pPr marL="3429000" indent="-228600" defTabSz="512445" eaLnBrk="0" fontAlgn="base" hangingPunct="0">
              <a:spcBef>
                <a:spcPct val="0"/>
              </a:spcBef>
              <a:spcAft>
                <a:spcPct val="0"/>
              </a:spcAft>
              <a:buFont typeface="Arial" panose="020B0604020202090204" pitchFamily="34" charset="0"/>
              <a:defRPr>
                <a:solidFill>
                  <a:schemeClr val="tx1"/>
                </a:solidFill>
                <a:latin typeface="Calibri" pitchFamily="34" charset="0"/>
                <a:ea typeface="宋体" pitchFamily="2" charset="-122"/>
              </a:defRPr>
            </a:lvl8pPr>
            <a:lvl9pPr marL="3886200" indent="-228600" defTabSz="512445" eaLnBrk="0" fontAlgn="base" hangingPunct="0">
              <a:spcBef>
                <a:spcPct val="0"/>
              </a:spcBef>
              <a:spcAft>
                <a:spcPct val="0"/>
              </a:spcAft>
              <a:buFont typeface="Arial" panose="020B0604020202090204" pitchFamily="34" charset="0"/>
              <a:defRPr>
                <a:solidFill>
                  <a:schemeClr val="tx1"/>
                </a:solidFill>
                <a:latin typeface="Calibri" pitchFamily="34" charset="0"/>
                <a:ea typeface="宋体" pitchFamily="2" charset="-122"/>
              </a:defRPr>
            </a:lvl9pPr>
          </a:lstStyle>
          <a:p>
            <a:pPr eaLnBrk="1" hangingPunct="1">
              <a:lnSpc>
                <a:spcPct val="150000"/>
              </a:lnSpc>
            </a:pPr>
            <a:r>
              <a:rPr lang="zh-CN" altLang="en-US" b="1" dirty="0">
                <a:solidFill>
                  <a:schemeClr val="accent6"/>
                </a:solidFill>
                <a:latin typeface="Microsoft YaHei" charset="-122"/>
                <a:ea typeface="Microsoft YaHei" charset="-122"/>
              </a:rPr>
              <a:t>光模块</a:t>
            </a:r>
            <a:endParaRPr lang="en-US" altLang="zh-CN" b="1" dirty="0">
              <a:solidFill>
                <a:schemeClr val="accent6"/>
              </a:solidFill>
              <a:latin typeface="Microsoft YaHei" charset="-122"/>
              <a:ea typeface="Microsoft YaHei" charset="-122"/>
            </a:endParaRPr>
          </a:p>
          <a:p>
            <a:pPr eaLnBrk="1" hangingPunct="1">
              <a:lnSpc>
                <a:spcPct val="150000"/>
              </a:lnSpc>
            </a:pPr>
            <a:r>
              <a:rPr lang="zh-CN" altLang="en-US" sz="1600" dirty="0">
                <a:latin typeface="Microsoft YaHei" charset="-122"/>
                <a:ea typeface="Microsoft YaHei" charset="-122"/>
                <a:cs typeface="Microsoft YaHei" charset="-122"/>
              </a:rPr>
              <a:t>光模块的作用就是光电转换，发送端把电信号转换成光信号，通过光纤传送后，接收端再把光信号转换成电信号。</a:t>
            </a:r>
            <a:endParaRPr lang="en-US" altLang="zh-CN" sz="1600" dirty="0">
              <a:latin typeface="Microsoft YaHei" charset="-122"/>
              <a:ea typeface="Microsoft YaHei" charset="-122"/>
              <a:cs typeface="Microsoft YaHei" charset="-122"/>
            </a:endParaRPr>
          </a:p>
          <a:p>
            <a:pPr eaLnBrk="1" hangingPunct="1">
              <a:lnSpc>
                <a:spcPct val="150000"/>
              </a:lnSpc>
            </a:pPr>
            <a:r>
              <a:rPr lang="zh-CN" altLang="en-US" sz="1600" dirty="0">
                <a:latin typeface="Microsoft YaHei" charset="-122"/>
                <a:ea typeface="Microsoft YaHei" charset="-122"/>
                <a:cs typeface="Microsoft YaHei" charset="-122"/>
              </a:rPr>
              <a:t>根据封装类型分为：</a:t>
            </a:r>
            <a:r>
              <a:rPr lang="en-US" altLang="zh-CN" sz="1600" dirty="0">
                <a:latin typeface="Microsoft YaHei" charset="-122"/>
                <a:ea typeface="Microsoft YaHei" charset="-122"/>
                <a:cs typeface="Microsoft YaHei" charset="-122"/>
              </a:rPr>
              <a:t>GBIC</a:t>
            </a:r>
            <a:r>
              <a:rPr lang="zh-CN" altLang="en-US" sz="1600" dirty="0">
                <a:latin typeface="Microsoft YaHei" charset="-122"/>
                <a:ea typeface="Microsoft YaHei" charset="-122"/>
                <a:cs typeface="Microsoft YaHei" charset="-122"/>
              </a:rPr>
              <a:t>（</a:t>
            </a:r>
            <a:r>
              <a:rPr lang="en-US" altLang="zh-CN" sz="1600" dirty="0">
                <a:latin typeface="Microsoft YaHei" charset="-122"/>
                <a:ea typeface="Microsoft YaHei" charset="-122"/>
                <a:cs typeface="Microsoft YaHei" charset="-122"/>
              </a:rPr>
              <a:t>1G</a:t>
            </a:r>
            <a:r>
              <a:rPr lang="zh-CN" altLang="en-US" sz="1600" dirty="0">
                <a:latin typeface="Microsoft YaHei" charset="-122"/>
                <a:ea typeface="Microsoft YaHei" charset="-122"/>
                <a:cs typeface="Microsoft YaHei" charset="-122"/>
              </a:rPr>
              <a:t>）、</a:t>
            </a:r>
            <a:r>
              <a:rPr lang="en-US" altLang="zh-CN" sz="1600" dirty="0">
                <a:latin typeface="Microsoft YaHei" charset="-122"/>
                <a:ea typeface="Microsoft YaHei" charset="-122"/>
                <a:cs typeface="Microsoft YaHei" charset="-122"/>
              </a:rPr>
              <a:t>SFP</a:t>
            </a:r>
            <a:r>
              <a:rPr lang="zh-CN" altLang="en-US" sz="1600" dirty="0">
                <a:latin typeface="Microsoft YaHei" charset="-122"/>
                <a:ea typeface="Microsoft YaHei" charset="-122"/>
                <a:cs typeface="Microsoft YaHei" charset="-122"/>
              </a:rPr>
              <a:t>（</a:t>
            </a:r>
            <a:r>
              <a:rPr lang="en-US" altLang="zh-CN" sz="1600" dirty="0">
                <a:latin typeface="Microsoft YaHei" charset="-122"/>
                <a:ea typeface="Microsoft YaHei" charset="-122"/>
                <a:cs typeface="Microsoft YaHei" charset="-122"/>
              </a:rPr>
              <a:t>1G</a:t>
            </a:r>
            <a:r>
              <a:rPr lang="zh-CN" altLang="en-US" sz="1600" dirty="0">
                <a:latin typeface="Microsoft YaHei" charset="-122"/>
                <a:ea typeface="Microsoft YaHei" charset="-122"/>
                <a:cs typeface="Microsoft YaHei" charset="-122"/>
              </a:rPr>
              <a:t>）</a:t>
            </a:r>
            <a:r>
              <a:rPr lang="zh-CN" altLang="en-US" sz="1600" b="1" dirty="0">
                <a:latin typeface="Microsoft YaHei" charset="-122"/>
                <a:ea typeface="Microsoft YaHei" charset="-122"/>
                <a:cs typeface="Microsoft YaHei" charset="-122"/>
              </a:rPr>
              <a:t>、</a:t>
            </a:r>
            <a:r>
              <a:rPr lang="en-US" altLang="zh-CN" sz="1600" b="1" dirty="0">
                <a:latin typeface="Microsoft YaHei" charset="-122"/>
                <a:ea typeface="Microsoft YaHei" charset="-122"/>
                <a:cs typeface="Microsoft YaHei" charset="-122"/>
              </a:rPr>
              <a:t>SFP+</a:t>
            </a:r>
            <a:r>
              <a:rPr lang="zh-CN" altLang="en-US" sz="1600" b="1" dirty="0">
                <a:latin typeface="Microsoft YaHei" charset="-122"/>
                <a:ea typeface="Microsoft YaHei" charset="-122"/>
                <a:cs typeface="Microsoft YaHei" charset="-122"/>
              </a:rPr>
              <a:t>（</a:t>
            </a:r>
            <a:r>
              <a:rPr lang="en-US" altLang="zh-CN" sz="1600" b="1" dirty="0">
                <a:latin typeface="Microsoft YaHei" charset="-122"/>
                <a:ea typeface="Microsoft YaHei" charset="-122"/>
                <a:cs typeface="Microsoft YaHei" charset="-122"/>
              </a:rPr>
              <a:t>10G</a:t>
            </a:r>
            <a:r>
              <a:rPr lang="zh-CN" altLang="en-US" sz="1600" b="1" dirty="0">
                <a:latin typeface="Microsoft YaHei" charset="-122"/>
                <a:ea typeface="Microsoft YaHei" charset="-122"/>
                <a:cs typeface="Microsoft YaHei" charset="-122"/>
              </a:rPr>
              <a:t>）</a:t>
            </a:r>
            <a:r>
              <a:rPr lang="zh-CN" altLang="en-US" sz="1600" dirty="0">
                <a:latin typeface="Microsoft YaHei" charset="-122"/>
                <a:ea typeface="Microsoft YaHei" charset="-122"/>
                <a:cs typeface="Microsoft YaHei" charset="-122"/>
              </a:rPr>
              <a:t>、</a:t>
            </a:r>
            <a:r>
              <a:rPr lang="en-US" altLang="zh-CN" sz="1600" dirty="0">
                <a:latin typeface="Microsoft YaHei" charset="-122"/>
                <a:ea typeface="Microsoft YaHei" charset="-122"/>
                <a:cs typeface="Microsoft YaHei" charset="-122"/>
              </a:rPr>
              <a:t>QSFP+</a:t>
            </a:r>
            <a:r>
              <a:rPr lang="zh-CN" altLang="en-US" sz="1600" dirty="0">
                <a:latin typeface="Microsoft YaHei" charset="-122"/>
                <a:ea typeface="Microsoft YaHei" charset="-122"/>
                <a:cs typeface="Microsoft YaHei" charset="-122"/>
              </a:rPr>
              <a:t>（</a:t>
            </a:r>
            <a:r>
              <a:rPr lang="en-US" altLang="zh-CN" sz="1600" dirty="0">
                <a:latin typeface="Microsoft YaHei" charset="-122"/>
                <a:ea typeface="Microsoft YaHei" charset="-122"/>
                <a:cs typeface="Microsoft YaHei" charset="-122"/>
              </a:rPr>
              <a:t>40G</a:t>
            </a:r>
            <a:r>
              <a:rPr lang="zh-CN" altLang="en-US" sz="1600" dirty="0">
                <a:latin typeface="Microsoft YaHei" charset="-122"/>
                <a:ea typeface="Microsoft YaHei" charset="-122"/>
                <a:cs typeface="Microsoft YaHei" charset="-122"/>
              </a:rPr>
              <a:t>）、</a:t>
            </a:r>
            <a:r>
              <a:rPr lang="en-US" altLang="zh-CN" sz="1600" dirty="0">
                <a:latin typeface="Microsoft YaHei" charset="-122"/>
                <a:ea typeface="Microsoft YaHei" charset="-122"/>
                <a:cs typeface="Microsoft YaHei" charset="-122"/>
              </a:rPr>
              <a:t>XFP</a:t>
            </a:r>
            <a:r>
              <a:rPr lang="zh-CN" altLang="en-US" sz="1600" dirty="0">
                <a:latin typeface="Microsoft YaHei" charset="-122"/>
                <a:ea typeface="Microsoft YaHei" charset="-122"/>
                <a:cs typeface="Microsoft YaHei" charset="-122"/>
              </a:rPr>
              <a:t>（</a:t>
            </a:r>
            <a:r>
              <a:rPr lang="en-US" altLang="zh-CN" sz="1600" dirty="0">
                <a:latin typeface="Microsoft YaHei" charset="-122"/>
                <a:ea typeface="Microsoft YaHei" charset="-122"/>
                <a:cs typeface="Microsoft YaHei" charset="-122"/>
              </a:rPr>
              <a:t>10G</a:t>
            </a:r>
            <a:r>
              <a:rPr lang="zh-CN" altLang="en-US" sz="1600" dirty="0">
                <a:latin typeface="Microsoft YaHei" charset="-122"/>
                <a:ea typeface="Microsoft YaHei" charset="-122"/>
                <a:cs typeface="Microsoft YaHei" charset="-122"/>
              </a:rPr>
              <a:t>）等。</a:t>
            </a:r>
            <a:endParaRPr lang="en-US" altLang="zh-CN" sz="1600" dirty="0">
              <a:latin typeface="Microsoft YaHei" charset="-122"/>
              <a:ea typeface="Microsoft YaHei" charset="-122"/>
              <a:cs typeface="Microsoft YaHei" charset="-122"/>
            </a:endParaRPr>
          </a:p>
          <a:p>
            <a:pPr eaLnBrk="1" hangingPunct="1">
              <a:lnSpc>
                <a:spcPct val="150000"/>
              </a:lnSpc>
            </a:pPr>
            <a:r>
              <a:rPr lang="zh-CN" altLang="en-US" sz="1600" dirty="0">
                <a:latin typeface="Microsoft YaHei" charset="-122"/>
                <a:ea typeface="Microsoft YaHei" charset="-122"/>
                <a:cs typeface="Microsoft YaHei" charset="-122"/>
              </a:rPr>
              <a:t>根据接口类型分为：</a:t>
            </a:r>
            <a:r>
              <a:rPr lang="en-US" altLang="zh-CN" sz="1600" dirty="0">
                <a:latin typeface="Microsoft YaHei" charset="-122"/>
                <a:ea typeface="Microsoft YaHei" charset="-122"/>
                <a:cs typeface="Microsoft YaHei" charset="-122"/>
              </a:rPr>
              <a:t>SC</a:t>
            </a:r>
            <a:r>
              <a:rPr lang="zh-CN" altLang="en-US" sz="1600" dirty="0">
                <a:latin typeface="Microsoft YaHei" charset="-122"/>
                <a:ea typeface="Microsoft YaHei" charset="-122"/>
                <a:cs typeface="Microsoft YaHei" charset="-122"/>
              </a:rPr>
              <a:t>、</a:t>
            </a:r>
            <a:r>
              <a:rPr lang="en-US" altLang="zh-CN" sz="1600" b="1" dirty="0">
                <a:latin typeface="Microsoft YaHei" charset="-122"/>
                <a:ea typeface="Microsoft YaHei" charset="-122"/>
                <a:cs typeface="Microsoft YaHei" charset="-122"/>
              </a:rPr>
              <a:t>LC</a:t>
            </a:r>
            <a:r>
              <a:rPr lang="zh-CN" altLang="en-US" sz="1600" dirty="0">
                <a:latin typeface="Microsoft YaHei" charset="-122"/>
                <a:ea typeface="Microsoft YaHei" charset="-122"/>
                <a:cs typeface="Microsoft YaHei" charset="-122"/>
              </a:rPr>
              <a:t>、</a:t>
            </a:r>
            <a:r>
              <a:rPr lang="en-US" altLang="zh-CN" sz="1600" dirty="0">
                <a:latin typeface="Microsoft YaHei" charset="-122"/>
                <a:ea typeface="Microsoft YaHei" charset="-122"/>
                <a:cs typeface="Microsoft YaHei" charset="-122"/>
              </a:rPr>
              <a:t>FC</a:t>
            </a:r>
            <a:r>
              <a:rPr lang="zh-CN" altLang="en-US" sz="1600" dirty="0">
                <a:latin typeface="Microsoft YaHei" charset="-122"/>
                <a:ea typeface="Microsoft YaHei" charset="-122"/>
                <a:cs typeface="Microsoft YaHei" charset="-122"/>
              </a:rPr>
              <a:t>、</a:t>
            </a:r>
            <a:r>
              <a:rPr lang="en-US" altLang="zh-CN" sz="1600" dirty="0">
                <a:latin typeface="Microsoft YaHei" charset="-122"/>
                <a:ea typeface="Microsoft YaHei" charset="-122"/>
                <a:cs typeface="Microsoft YaHei" charset="-122"/>
              </a:rPr>
              <a:t>ST</a:t>
            </a:r>
            <a:r>
              <a:rPr lang="zh-CN" altLang="en-US" sz="1600" dirty="0">
                <a:latin typeface="Microsoft YaHei" charset="-122"/>
                <a:ea typeface="Microsoft YaHei" charset="-122"/>
                <a:cs typeface="Microsoft YaHei" charset="-122"/>
              </a:rPr>
              <a:t>等。</a:t>
            </a:r>
            <a:r>
              <a:rPr lang="en-US" altLang="zh-CN" sz="1600" dirty="0">
                <a:latin typeface="Microsoft YaHei" charset="-122"/>
                <a:ea typeface="Microsoft YaHei" charset="-122"/>
                <a:cs typeface="Microsoft YaHei" charset="-122"/>
              </a:rPr>
              <a:t>GBIC</a:t>
            </a:r>
            <a:r>
              <a:rPr lang="zh-CN" altLang="en-US" sz="1600" dirty="0">
                <a:latin typeface="Microsoft YaHei" charset="-122"/>
                <a:ea typeface="Microsoft YaHei" charset="-122"/>
                <a:cs typeface="Microsoft YaHei" charset="-122"/>
              </a:rPr>
              <a:t>光模块通常采用</a:t>
            </a:r>
            <a:r>
              <a:rPr lang="en-US" altLang="zh-CN" sz="1600" dirty="0">
                <a:latin typeface="Microsoft YaHei" charset="-122"/>
                <a:ea typeface="Microsoft YaHei" charset="-122"/>
                <a:cs typeface="Microsoft YaHei" charset="-122"/>
              </a:rPr>
              <a:t>SC</a:t>
            </a:r>
            <a:r>
              <a:rPr lang="zh-CN" altLang="en-US" sz="1600" dirty="0">
                <a:latin typeface="Microsoft YaHei" charset="-122"/>
                <a:ea typeface="Microsoft YaHei" charset="-122"/>
                <a:cs typeface="Microsoft YaHei" charset="-122"/>
              </a:rPr>
              <a:t>光纤接口，而</a:t>
            </a:r>
            <a:r>
              <a:rPr lang="en-US" altLang="zh-CN" sz="1600" dirty="0">
                <a:latin typeface="Microsoft YaHei" charset="-122"/>
                <a:ea typeface="Microsoft YaHei" charset="-122"/>
                <a:cs typeface="Microsoft YaHei" charset="-122"/>
              </a:rPr>
              <a:t>SFP</a:t>
            </a:r>
            <a:r>
              <a:rPr lang="zh-CN" altLang="en-US" sz="1600" dirty="0">
                <a:latin typeface="Microsoft YaHei" charset="-122"/>
                <a:ea typeface="Microsoft YaHei" charset="-122"/>
                <a:cs typeface="Microsoft YaHei" charset="-122"/>
              </a:rPr>
              <a:t>和</a:t>
            </a:r>
            <a:r>
              <a:rPr lang="en-US" altLang="zh-CN" sz="1600" dirty="0">
                <a:latin typeface="Microsoft YaHei" charset="-122"/>
                <a:ea typeface="Microsoft YaHei" charset="-122"/>
                <a:cs typeface="Microsoft YaHei" charset="-122"/>
              </a:rPr>
              <a:t>XFP</a:t>
            </a:r>
            <a:r>
              <a:rPr lang="zh-CN" altLang="en-US" sz="1600" dirty="0">
                <a:latin typeface="Microsoft YaHei" charset="-122"/>
                <a:ea typeface="Microsoft YaHei" charset="-122"/>
                <a:cs typeface="Microsoft YaHei" charset="-122"/>
              </a:rPr>
              <a:t>通常采用</a:t>
            </a:r>
            <a:r>
              <a:rPr lang="en-US" altLang="zh-CN" sz="1600" dirty="0">
                <a:latin typeface="Microsoft YaHei" charset="-122"/>
                <a:ea typeface="Microsoft YaHei" charset="-122"/>
                <a:cs typeface="Microsoft YaHei" charset="-122"/>
              </a:rPr>
              <a:t>LC</a:t>
            </a:r>
            <a:r>
              <a:rPr lang="zh-CN" altLang="en-US" sz="1600" dirty="0">
                <a:latin typeface="Microsoft YaHei" charset="-122"/>
                <a:ea typeface="Microsoft YaHei" charset="-122"/>
                <a:cs typeface="Microsoft YaHei" charset="-122"/>
              </a:rPr>
              <a:t>光纤接口。</a:t>
            </a:r>
            <a:endParaRPr lang="en-US" altLang="zh-CN" sz="1600" dirty="0">
              <a:latin typeface="Microsoft YaHei" charset="-122"/>
              <a:ea typeface="Microsoft YaHei" charset="-122"/>
              <a:cs typeface="Microsoft YaHei" charset="-122"/>
            </a:endParaRPr>
          </a:p>
          <a:p>
            <a:pPr eaLnBrk="1" hangingPunct="1">
              <a:lnSpc>
                <a:spcPct val="150000"/>
              </a:lnSpc>
            </a:pPr>
            <a:r>
              <a:rPr lang="zh-CN" altLang="en-US" sz="1600" dirty="0">
                <a:latin typeface="Microsoft YaHei" charset="-122"/>
                <a:ea typeface="Microsoft YaHei" charset="-122"/>
                <a:cs typeface="Microsoft YaHei" charset="-122"/>
              </a:rPr>
              <a:t>根据传输距离分为：单模、多模。其中单模传输距离远，多模传输距离近，一般</a:t>
            </a:r>
            <a:r>
              <a:rPr lang="en-US" altLang="zh-CN" sz="1600" dirty="0">
                <a:latin typeface="Microsoft YaHei" charset="-122"/>
                <a:ea typeface="Microsoft YaHei" charset="-122"/>
                <a:cs typeface="Microsoft YaHei" charset="-122"/>
              </a:rPr>
              <a:t>2KM</a:t>
            </a:r>
            <a:r>
              <a:rPr lang="zh-CN" altLang="en-US" sz="1600" dirty="0">
                <a:latin typeface="Microsoft YaHei" charset="-122"/>
                <a:ea typeface="Microsoft YaHei" charset="-122"/>
                <a:cs typeface="Microsoft YaHei" charset="-122"/>
              </a:rPr>
              <a:t>以内的连接均可用多模。</a:t>
            </a:r>
            <a:endParaRPr lang="en-US" altLang="zh-CN" sz="1600" dirty="0">
              <a:latin typeface="Microsoft YaHei" charset="-122"/>
              <a:ea typeface="Microsoft YaHei" charset="-122"/>
              <a:cs typeface="Microsoft YaHei" charset="-122"/>
            </a:endParaRPr>
          </a:p>
        </p:txBody>
      </p:sp>
      <p:pic>
        <p:nvPicPr>
          <p:cNvPr id="4" name="图片 3"/>
          <p:cNvPicPr>
            <a:picLocks noChangeAspect="1"/>
          </p:cNvPicPr>
          <p:nvPr/>
        </p:nvPicPr>
        <p:blipFill>
          <a:blip r:embed="rId3"/>
          <a:stretch>
            <a:fillRect/>
          </a:stretch>
        </p:blipFill>
        <p:spPr>
          <a:xfrm>
            <a:off x="4577518" y="4596535"/>
            <a:ext cx="7038115" cy="1977263"/>
          </a:xfrm>
          <a:prstGeom prst="rect">
            <a:avLst/>
          </a:prstGeom>
          <a:ln>
            <a:noFill/>
          </a:ln>
          <a:effectLst>
            <a:outerShdw blurRad="190500" algn="tl" rotWithShape="0">
              <a:srgbClr val="000000">
                <a:alpha val="70000"/>
              </a:srgbClr>
            </a:outerShdw>
          </a:effectLst>
        </p:spPr>
      </p:pic>
      <p:pic>
        <p:nvPicPr>
          <p:cNvPr id="5" name="图片 4"/>
          <p:cNvPicPr>
            <a:picLocks noChangeAspect="1"/>
          </p:cNvPicPr>
          <p:nvPr/>
        </p:nvPicPr>
        <p:blipFill>
          <a:blip r:embed="rId4"/>
          <a:stretch>
            <a:fillRect/>
          </a:stretch>
        </p:blipFill>
        <p:spPr>
          <a:xfrm>
            <a:off x="4577518" y="3081298"/>
            <a:ext cx="7050836" cy="1327993"/>
          </a:xfrm>
          <a:prstGeom prst="rect">
            <a:avLst/>
          </a:prstGeom>
          <a:ln>
            <a:noFill/>
          </a:ln>
          <a:effectLst>
            <a:outerShdw blurRad="190500" algn="tl" rotWithShape="0">
              <a:srgbClr val="000000">
                <a:alpha val="70000"/>
              </a:srgbClr>
            </a:outerShdw>
          </a:effectLst>
        </p:spPr>
      </p:pic>
      <p:pic>
        <p:nvPicPr>
          <p:cNvPr id="7" name="图片 6"/>
          <p:cNvPicPr>
            <a:picLocks noChangeAspect="1"/>
          </p:cNvPicPr>
          <p:nvPr/>
        </p:nvPicPr>
        <p:blipFill>
          <a:blip r:embed="rId5"/>
          <a:stretch>
            <a:fillRect/>
          </a:stretch>
        </p:blipFill>
        <p:spPr>
          <a:xfrm>
            <a:off x="676005" y="3081298"/>
            <a:ext cx="3492500" cy="3492500"/>
          </a:xfrm>
          <a:prstGeom prst="rect">
            <a:avLst/>
          </a:prstGeom>
          <a:ln>
            <a:noFill/>
          </a:ln>
          <a:effectLst>
            <a:outerShdw blurRad="190500" algn="tl" rotWithShape="0">
              <a:srgbClr val="000000">
                <a:alpha val="70000"/>
              </a:srgbClr>
            </a:outerShdw>
          </a:effectLst>
        </p:spPr>
      </p:pic>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8"/>
          <p:cNvSpPr txBox="1">
            <a:spLocks noChangeArrowheads="1"/>
          </p:cNvSpPr>
          <p:nvPr/>
        </p:nvSpPr>
        <p:spPr bwMode="auto">
          <a:xfrm>
            <a:off x="579157" y="273966"/>
            <a:ext cx="1779974" cy="561692"/>
          </a:xfrm>
          <a:prstGeom prst="rect">
            <a:avLst/>
          </a:prstGeom>
          <a:noFill/>
          <a:ln>
            <a:noFill/>
          </a:ln>
        </p:spPr>
        <p:txBody>
          <a:bodyPr wrap="none" lIns="68580" tIns="34290" rIns="68580" bIns="34290">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defTabSz="912495" eaLnBrk="0" fontAlgn="base" hangingPunct="0">
              <a:spcBef>
                <a:spcPct val="0"/>
              </a:spcBef>
              <a:spcAft>
                <a:spcPct val="0"/>
              </a:spcAft>
              <a:buFont typeface="Arial" panose="020B0604020202090204" pitchFamily="34" charset="0"/>
              <a:defRPr>
                <a:solidFill>
                  <a:schemeClr val="tx1"/>
                </a:solidFill>
                <a:latin typeface="Calibri" pitchFamily="34" charset="0"/>
                <a:ea typeface="宋体" pitchFamily="2" charset="-122"/>
              </a:defRPr>
            </a:lvl6pPr>
            <a:lvl7pPr marL="2971800" indent="-228600" defTabSz="912495" eaLnBrk="0" fontAlgn="base" hangingPunct="0">
              <a:spcBef>
                <a:spcPct val="0"/>
              </a:spcBef>
              <a:spcAft>
                <a:spcPct val="0"/>
              </a:spcAft>
              <a:buFont typeface="Arial" panose="020B0604020202090204" pitchFamily="34" charset="0"/>
              <a:defRPr>
                <a:solidFill>
                  <a:schemeClr val="tx1"/>
                </a:solidFill>
                <a:latin typeface="Calibri" pitchFamily="34" charset="0"/>
                <a:ea typeface="宋体" pitchFamily="2" charset="-122"/>
              </a:defRPr>
            </a:lvl7pPr>
            <a:lvl8pPr marL="3429000" indent="-228600" defTabSz="912495" eaLnBrk="0" fontAlgn="base" hangingPunct="0">
              <a:spcBef>
                <a:spcPct val="0"/>
              </a:spcBef>
              <a:spcAft>
                <a:spcPct val="0"/>
              </a:spcAft>
              <a:buFont typeface="Arial" panose="020B0604020202090204" pitchFamily="34" charset="0"/>
              <a:defRPr>
                <a:solidFill>
                  <a:schemeClr val="tx1"/>
                </a:solidFill>
                <a:latin typeface="Calibri" pitchFamily="34" charset="0"/>
                <a:ea typeface="宋体" pitchFamily="2" charset="-122"/>
              </a:defRPr>
            </a:lvl8pPr>
            <a:lvl9pPr marL="3886200" indent="-228600" defTabSz="912495" eaLnBrk="0" fontAlgn="base" hangingPunct="0">
              <a:spcBef>
                <a:spcPct val="0"/>
              </a:spcBef>
              <a:spcAft>
                <a:spcPct val="0"/>
              </a:spcAft>
              <a:buFont typeface="Arial" panose="020B0604020202090204" pitchFamily="34" charset="0"/>
              <a:defRPr>
                <a:solidFill>
                  <a:schemeClr val="tx1"/>
                </a:solidFill>
                <a:latin typeface="Calibri" pitchFamily="34" charset="0"/>
                <a:ea typeface="宋体" pitchFamily="2" charset="-122"/>
              </a:defRPr>
            </a:lvl9pPr>
          </a:lstStyle>
          <a:p>
            <a:pPr eaLnBrk="1" hangingPunct="1"/>
            <a:r>
              <a:rPr lang="zh-CN" altLang="en-US" sz="3200" b="1" dirty="0">
                <a:solidFill>
                  <a:srgbClr val="1B4F85"/>
                </a:solidFill>
                <a:latin typeface="Microsoft YaHei" charset="-122"/>
                <a:ea typeface="Microsoft YaHei" charset="-122"/>
                <a:cs typeface="Microsoft YaHei" charset="-122"/>
              </a:rPr>
              <a:t>光纤跳线</a:t>
            </a:r>
            <a:endParaRPr lang="en-US" altLang="zh-CN" sz="3200" b="1" dirty="0">
              <a:solidFill>
                <a:srgbClr val="1B4F85"/>
              </a:solidFill>
              <a:latin typeface="Microsoft YaHei" charset="-122"/>
              <a:ea typeface="Microsoft YaHei" charset="-122"/>
              <a:cs typeface="Microsoft YaHei" charset="-122"/>
            </a:endParaRPr>
          </a:p>
        </p:txBody>
      </p:sp>
      <p:cxnSp>
        <p:nvCxnSpPr>
          <p:cNvPr id="9" name="直接连接符 7"/>
          <p:cNvCxnSpPr>
            <a:cxnSpLocks noChangeShapeType="1"/>
          </p:cNvCxnSpPr>
          <p:nvPr/>
        </p:nvCxnSpPr>
        <p:spPr bwMode="auto">
          <a:xfrm>
            <a:off x="563659" y="944147"/>
            <a:ext cx="11109665" cy="0"/>
          </a:xfrm>
          <a:prstGeom prst="line">
            <a:avLst/>
          </a:prstGeom>
          <a:noFill/>
          <a:ln w="22225">
            <a:solidFill>
              <a:schemeClr val="accent3"/>
            </a:solidFill>
            <a:round/>
          </a:ln>
          <a:effectLst/>
        </p:spPr>
      </p:cxnSp>
      <p:sp>
        <p:nvSpPr>
          <p:cNvPr id="28" name="文本框 83"/>
          <p:cNvSpPr txBox="1">
            <a:spLocks noChangeArrowheads="1"/>
          </p:cNvSpPr>
          <p:nvPr/>
        </p:nvSpPr>
        <p:spPr bwMode="auto">
          <a:xfrm>
            <a:off x="563659" y="987363"/>
            <a:ext cx="4028619" cy="877163"/>
          </a:xfrm>
          <a:prstGeom prst="rect">
            <a:avLst/>
          </a:prstGeom>
          <a:noFill/>
          <a:ln>
            <a:noFill/>
          </a:ln>
        </p:spPr>
        <p:txBody>
          <a:bodyPr wrap="square">
            <a:spAutoFit/>
          </a:bodyPr>
          <a:lstStyle>
            <a:lvl1pPr defTabSz="512445" eaLnBrk="0" hangingPunct="0">
              <a:defRPr>
                <a:solidFill>
                  <a:schemeClr val="tx1"/>
                </a:solidFill>
                <a:latin typeface="Calibri" pitchFamily="34" charset="0"/>
                <a:ea typeface="宋体" pitchFamily="2" charset="-122"/>
              </a:defRPr>
            </a:lvl1pPr>
            <a:lvl2pPr marL="742950" indent="-285750" defTabSz="512445" eaLnBrk="0" hangingPunct="0">
              <a:defRPr>
                <a:solidFill>
                  <a:schemeClr val="tx1"/>
                </a:solidFill>
                <a:latin typeface="Calibri" pitchFamily="34" charset="0"/>
                <a:ea typeface="宋体" pitchFamily="2" charset="-122"/>
              </a:defRPr>
            </a:lvl2pPr>
            <a:lvl3pPr marL="1143000" indent="-228600" defTabSz="512445" eaLnBrk="0" hangingPunct="0">
              <a:defRPr>
                <a:solidFill>
                  <a:schemeClr val="tx1"/>
                </a:solidFill>
                <a:latin typeface="Calibri" pitchFamily="34" charset="0"/>
                <a:ea typeface="宋体" pitchFamily="2" charset="-122"/>
              </a:defRPr>
            </a:lvl3pPr>
            <a:lvl4pPr marL="1600200" indent="-228600" defTabSz="512445" eaLnBrk="0" hangingPunct="0">
              <a:defRPr>
                <a:solidFill>
                  <a:schemeClr val="tx1"/>
                </a:solidFill>
                <a:latin typeface="Calibri" pitchFamily="34" charset="0"/>
                <a:ea typeface="宋体" pitchFamily="2" charset="-122"/>
              </a:defRPr>
            </a:lvl4pPr>
            <a:lvl5pPr marL="2057400" indent="-228600" defTabSz="512445" eaLnBrk="0" hangingPunct="0">
              <a:defRPr>
                <a:solidFill>
                  <a:schemeClr val="tx1"/>
                </a:solidFill>
                <a:latin typeface="Calibri" pitchFamily="34" charset="0"/>
                <a:ea typeface="宋体" pitchFamily="2" charset="-122"/>
              </a:defRPr>
            </a:lvl5pPr>
            <a:lvl6pPr marL="2514600" indent="-228600" defTabSz="512445" eaLnBrk="0" fontAlgn="base" hangingPunct="0">
              <a:spcBef>
                <a:spcPct val="0"/>
              </a:spcBef>
              <a:spcAft>
                <a:spcPct val="0"/>
              </a:spcAft>
              <a:buFont typeface="Arial" panose="020B0604020202090204" pitchFamily="34" charset="0"/>
              <a:defRPr>
                <a:solidFill>
                  <a:schemeClr val="tx1"/>
                </a:solidFill>
                <a:latin typeface="Calibri" pitchFamily="34" charset="0"/>
                <a:ea typeface="宋体" pitchFamily="2" charset="-122"/>
              </a:defRPr>
            </a:lvl6pPr>
            <a:lvl7pPr marL="2971800" indent="-228600" defTabSz="512445" eaLnBrk="0" fontAlgn="base" hangingPunct="0">
              <a:spcBef>
                <a:spcPct val="0"/>
              </a:spcBef>
              <a:spcAft>
                <a:spcPct val="0"/>
              </a:spcAft>
              <a:buFont typeface="Arial" panose="020B0604020202090204" pitchFamily="34" charset="0"/>
              <a:defRPr>
                <a:solidFill>
                  <a:schemeClr val="tx1"/>
                </a:solidFill>
                <a:latin typeface="Calibri" pitchFamily="34" charset="0"/>
                <a:ea typeface="宋体" pitchFamily="2" charset="-122"/>
              </a:defRPr>
            </a:lvl7pPr>
            <a:lvl8pPr marL="3429000" indent="-228600" defTabSz="512445" eaLnBrk="0" fontAlgn="base" hangingPunct="0">
              <a:spcBef>
                <a:spcPct val="0"/>
              </a:spcBef>
              <a:spcAft>
                <a:spcPct val="0"/>
              </a:spcAft>
              <a:buFont typeface="Arial" panose="020B0604020202090204" pitchFamily="34" charset="0"/>
              <a:defRPr>
                <a:solidFill>
                  <a:schemeClr val="tx1"/>
                </a:solidFill>
                <a:latin typeface="Calibri" pitchFamily="34" charset="0"/>
                <a:ea typeface="宋体" pitchFamily="2" charset="-122"/>
              </a:defRPr>
            </a:lvl8pPr>
            <a:lvl9pPr marL="3886200" indent="-228600" defTabSz="512445" eaLnBrk="0" fontAlgn="base" hangingPunct="0">
              <a:spcBef>
                <a:spcPct val="0"/>
              </a:spcBef>
              <a:spcAft>
                <a:spcPct val="0"/>
              </a:spcAft>
              <a:buFont typeface="Arial" panose="020B0604020202090204" pitchFamily="34" charset="0"/>
              <a:defRPr>
                <a:solidFill>
                  <a:schemeClr val="tx1"/>
                </a:solidFill>
                <a:latin typeface="Calibri" pitchFamily="34" charset="0"/>
                <a:ea typeface="宋体" pitchFamily="2" charset="-122"/>
              </a:defRPr>
            </a:lvl9pPr>
          </a:lstStyle>
          <a:p>
            <a:pPr eaLnBrk="1" hangingPunct="1">
              <a:lnSpc>
                <a:spcPct val="150000"/>
              </a:lnSpc>
            </a:pPr>
            <a:r>
              <a:rPr lang="zh-CN" altLang="en-US" b="1" dirty="0">
                <a:solidFill>
                  <a:schemeClr val="accent1"/>
                </a:solidFill>
                <a:latin typeface="Microsoft YaHei" charset="-122"/>
                <a:ea typeface="Microsoft YaHei" charset="-122"/>
              </a:rPr>
              <a:t>光纤跳线</a:t>
            </a:r>
            <a:endParaRPr lang="en-US" altLang="zh-CN" b="1" dirty="0">
              <a:solidFill>
                <a:schemeClr val="accent1"/>
              </a:solidFill>
              <a:latin typeface="Microsoft YaHei" charset="-122"/>
              <a:ea typeface="Microsoft YaHei" charset="-122"/>
            </a:endParaRPr>
          </a:p>
          <a:p>
            <a:pPr eaLnBrk="1" hangingPunct="1">
              <a:lnSpc>
                <a:spcPct val="150000"/>
              </a:lnSpc>
            </a:pPr>
            <a:r>
              <a:rPr lang="zh-CN" altLang="en-US" sz="1600" dirty="0">
                <a:latin typeface="Microsoft YaHei" charset="-122"/>
                <a:ea typeface="Microsoft YaHei" charset="-122"/>
                <a:cs typeface="Microsoft YaHei" charset="-122"/>
              </a:rPr>
              <a:t>用来做从设备到光纤布线链路的跳接线。</a:t>
            </a:r>
          </a:p>
        </p:txBody>
      </p:sp>
      <p:sp>
        <p:nvSpPr>
          <p:cNvPr id="6" name="矩形 5"/>
          <p:cNvSpPr/>
          <p:nvPr/>
        </p:nvSpPr>
        <p:spPr>
          <a:xfrm>
            <a:off x="8777773" y="5061971"/>
            <a:ext cx="3049466" cy="1338828"/>
          </a:xfrm>
          <a:prstGeom prst="rect">
            <a:avLst/>
          </a:prstGeom>
        </p:spPr>
        <p:txBody>
          <a:bodyPr wrap="square">
            <a:spAutoFit/>
          </a:bodyPr>
          <a:lstStyle/>
          <a:p>
            <a:pPr marL="285750" indent="-285750">
              <a:lnSpc>
                <a:spcPct val="150000"/>
              </a:lnSpc>
              <a:buFont typeface="Wingdings" panose="05000000000000000000" pitchFamily="2" charset="2"/>
              <a:buChar char="ü"/>
            </a:pPr>
            <a:r>
              <a:rPr lang="zh-CN" altLang="en-US" dirty="0">
                <a:latin typeface="Microsoft YaHei" charset="-122"/>
                <a:ea typeface="Microsoft YaHei" charset="-122"/>
                <a:cs typeface="Microsoft YaHei" charset="-122"/>
              </a:rPr>
              <a:t>光模块的接口和光纤跳线的接口一致</a:t>
            </a:r>
            <a:endParaRPr lang="en-US" altLang="zh-CN" dirty="0">
              <a:latin typeface="Microsoft YaHei" charset="-122"/>
              <a:ea typeface="Microsoft YaHei" charset="-122"/>
              <a:cs typeface="Microsoft YaHei" charset="-122"/>
            </a:endParaRPr>
          </a:p>
          <a:p>
            <a:pPr marL="285750" indent="-285750">
              <a:lnSpc>
                <a:spcPct val="150000"/>
              </a:lnSpc>
              <a:buFont typeface="Wingdings" panose="05000000000000000000" pitchFamily="2" charset="2"/>
              <a:buChar char="ü"/>
            </a:pPr>
            <a:r>
              <a:rPr lang="zh-CN" altLang="en-US" dirty="0">
                <a:latin typeface="Microsoft YaHei" charset="-122"/>
                <a:ea typeface="Microsoft YaHei" charset="-122"/>
                <a:cs typeface="Microsoft YaHei" charset="-122"/>
              </a:rPr>
              <a:t>光纤跳线两边光模块一致</a:t>
            </a:r>
          </a:p>
        </p:txBody>
      </p:sp>
      <p:pic>
        <p:nvPicPr>
          <p:cNvPr id="11" name="图片 10" descr="1.webp.jpg"/>
          <p:cNvPicPr/>
          <p:nvPr/>
        </p:nvPicPr>
        <p:blipFill>
          <a:blip r:embed="rId3">
            <a:extLst>
              <a:ext uri="{28A0092B-C50C-407E-A947-70E740481C1C}">
                <a14:useLocalDpi xmlns:a14="http://schemas.microsoft.com/office/drawing/2010/main" val="0"/>
              </a:ext>
            </a:extLst>
          </a:blip>
          <a:srcRect/>
          <a:stretch>
            <a:fillRect/>
          </a:stretch>
        </p:blipFill>
        <p:spPr bwMode="auto">
          <a:xfrm>
            <a:off x="579156" y="1907740"/>
            <a:ext cx="7886817" cy="4493059"/>
          </a:xfrm>
          <a:prstGeom prst="rect">
            <a:avLst/>
          </a:prstGeom>
          <a:ln>
            <a:noFill/>
          </a:ln>
          <a:effectLst>
            <a:outerShdw blurRad="190500" algn="tl" rotWithShape="0">
              <a:srgbClr val="000000">
                <a:alpha val="70000"/>
              </a:srgbClr>
            </a:outerShdw>
          </a:effectLst>
        </p:spPr>
      </p:pic>
      <p:sp>
        <p:nvSpPr>
          <p:cNvPr id="12" name="文本框 83"/>
          <p:cNvSpPr txBox="1">
            <a:spLocks noChangeArrowheads="1"/>
          </p:cNvSpPr>
          <p:nvPr/>
        </p:nvSpPr>
        <p:spPr bwMode="auto">
          <a:xfrm>
            <a:off x="8900687" y="2757453"/>
            <a:ext cx="4028619" cy="877163"/>
          </a:xfrm>
          <a:prstGeom prst="rect">
            <a:avLst/>
          </a:prstGeom>
          <a:noFill/>
          <a:ln>
            <a:noFill/>
          </a:ln>
        </p:spPr>
        <p:txBody>
          <a:bodyPr wrap="square">
            <a:spAutoFit/>
          </a:bodyPr>
          <a:lstStyle>
            <a:lvl1pPr defTabSz="512445" eaLnBrk="0" hangingPunct="0">
              <a:defRPr>
                <a:solidFill>
                  <a:schemeClr val="tx1"/>
                </a:solidFill>
                <a:latin typeface="Calibri" pitchFamily="34" charset="0"/>
                <a:ea typeface="宋体" pitchFamily="2" charset="-122"/>
              </a:defRPr>
            </a:lvl1pPr>
            <a:lvl2pPr marL="742950" indent="-285750" defTabSz="512445" eaLnBrk="0" hangingPunct="0">
              <a:defRPr>
                <a:solidFill>
                  <a:schemeClr val="tx1"/>
                </a:solidFill>
                <a:latin typeface="Calibri" pitchFamily="34" charset="0"/>
                <a:ea typeface="宋体" pitchFamily="2" charset="-122"/>
              </a:defRPr>
            </a:lvl2pPr>
            <a:lvl3pPr marL="1143000" indent="-228600" defTabSz="512445" eaLnBrk="0" hangingPunct="0">
              <a:defRPr>
                <a:solidFill>
                  <a:schemeClr val="tx1"/>
                </a:solidFill>
                <a:latin typeface="Calibri" pitchFamily="34" charset="0"/>
                <a:ea typeface="宋体" pitchFamily="2" charset="-122"/>
              </a:defRPr>
            </a:lvl3pPr>
            <a:lvl4pPr marL="1600200" indent="-228600" defTabSz="512445" eaLnBrk="0" hangingPunct="0">
              <a:defRPr>
                <a:solidFill>
                  <a:schemeClr val="tx1"/>
                </a:solidFill>
                <a:latin typeface="Calibri" pitchFamily="34" charset="0"/>
                <a:ea typeface="宋体" pitchFamily="2" charset="-122"/>
              </a:defRPr>
            </a:lvl4pPr>
            <a:lvl5pPr marL="2057400" indent="-228600" defTabSz="512445" eaLnBrk="0" hangingPunct="0">
              <a:defRPr>
                <a:solidFill>
                  <a:schemeClr val="tx1"/>
                </a:solidFill>
                <a:latin typeface="Calibri" pitchFamily="34" charset="0"/>
                <a:ea typeface="宋体" pitchFamily="2" charset="-122"/>
              </a:defRPr>
            </a:lvl5pPr>
            <a:lvl6pPr marL="2514600" indent="-228600" defTabSz="512445" eaLnBrk="0" fontAlgn="base" hangingPunct="0">
              <a:spcBef>
                <a:spcPct val="0"/>
              </a:spcBef>
              <a:spcAft>
                <a:spcPct val="0"/>
              </a:spcAft>
              <a:buFont typeface="Arial" panose="020B0604020202090204" pitchFamily="34" charset="0"/>
              <a:defRPr>
                <a:solidFill>
                  <a:schemeClr val="tx1"/>
                </a:solidFill>
                <a:latin typeface="Calibri" pitchFamily="34" charset="0"/>
                <a:ea typeface="宋体" pitchFamily="2" charset="-122"/>
              </a:defRPr>
            </a:lvl6pPr>
            <a:lvl7pPr marL="2971800" indent="-228600" defTabSz="512445" eaLnBrk="0" fontAlgn="base" hangingPunct="0">
              <a:spcBef>
                <a:spcPct val="0"/>
              </a:spcBef>
              <a:spcAft>
                <a:spcPct val="0"/>
              </a:spcAft>
              <a:buFont typeface="Arial" panose="020B0604020202090204" pitchFamily="34" charset="0"/>
              <a:defRPr>
                <a:solidFill>
                  <a:schemeClr val="tx1"/>
                </a:solidFill>
                <a:latin typeface="Calibri" pitchFamily="34" charset="0"/>
                <a:ea typeface="宋体" pitchFamily="2" charset="-122"/>
              </a:defRPr>
            </a:lvl7pPr>
            <a:lvl8pPr marL="3429000" indent="-228600" defTabSz="512445" eaLnBrk="0" fontAlgn="base" hangingPunct="0">
              <a:spcBef>
                <a:spcPct val="0"/>
              </a:spcBef>
              <a:spcAft>
                <a:spcPct val="0"/>
              </a:spcAft>
              <a:buFont typeface="Arial" panose="020B0604020202090204" pitchFamily="34" charset="0"/>
              <a:defRPr>
                <a:solidFill>
                  <a:schemeClr val="tx1"/>
                </a:solidFill>
                <a:latin typeface="Calibri" pitchFamily="34" charset="0"/>
                <a:ea typeface="宋体" pitchFamily="2" charset="-122"/>
              </a:defRPr>
            </a:lvl8pPr>
            <a:lvl9pPr marL="3886200" indent="-228600" defTabSz="512445" eaLnBrk="0" fontAlgn="base" hangingPunct="0">
              <a:spcBef>
                <a:spcPct val="0"/>
              </a:spcBef>
              <a:spcAft>
                <a:spcPct val="0"/>
              </a:spcAft>
              <a:buFont typeface="Arial" panose="020B0604020202090204" pitchFamily="34" charset="0"/>
              <a:defRPr>
                <a:solidFill>
                  <a:schemeClr val="tx1"/>
                </a:solidFill>
                <a:latin typeface="Calibri" pitchFamily="34" charset="0"/>
                <a:ea typeface="宋体" pitchFamily="2" charset="-122"/>
              </a:defRPr>
            </a:lvl9pPr>
          </a:lstStyle>
          <a:p>
            <a:pPr eaLnBrk="1" hangingPunct="1">
              <a:lnSpc>
                <a:spcPct val="150000"/>
              </a:lnSpc>
            </a:pPr>
            <a:r>
              <a:rPr lang="zh-CN" altLang="en-US" b="1" dirty="0">
                <a:solidFill>
                  <a:srgbClr val="7030A0"/>
                </a:solidFill>
                <a:latin typeface="Microsoft YaHei" charset="-122"/>
                <a:ea typeface="Microsoft YaHei" charset="-122"/>
              </a:rPr>
              <a:t>常用</a:t>
            </a:r>
            <a:r>
              <a:rPr lang="en-US" altLang="zh-CN" b="1" dirty="0">
                <a:solidFill>
                  <a:srgbClr val="7030A0"/>
                </a:solidFill>
                <a:latin typeface="Microsoft YaHei" charset="-122"/>
                <a:ea typeface="Microsoft YaHei" charset="-122"/>
              </a:rPr>
              <a:t>SC</a:t>
            </a:r>
            <a:r>
              <a:rPr lang="zh-CN" altLang="en-US" b="1" dirty="0">
                <a:solidFill>
                  <a:srgbClr val="7030A0"/>
                </a:solidFill>
                <a:latin typeface="Microsoft YaHei" charset="-122"/>
                <a:ea typeface="Microsoft YaHei" charset="-122"/>
              </a:rPr>
              <a:t>接口的光模块</a:t>
            </a:r>
            <a:endParaRPr lang="en-US" altLang="zh-CN" b="1" dirty="0">
              <a:solidFill>
                <a:srgbClr val="7030A0"/>
              </a:solidFill>
              <a:latin typeface="Microsoft YaHei" charset="-122"/>
              <a:ea typeface="Microsoft YaHei" charset="-122"/>
            </a:endParaRPr>
          </a:p>
          <a:p>
            <a:pPr eaLnBrk="1" hangingPunct="1">
              <a:lnSpc>
                <a:spcPct val="150000"/>
              </a:lnSpc>
            </a:pPr>
            <a:r>
              <a:rPr lang="en-US" altLang="zh-CN" sz="1600" dirty="0">
                <a:latin typeface="Microsoft YaHei" charset="-122"/>
                <a:ea typeface="Microsoft YaHei" charset="-122"/>
                <a:cs typeface="Microsoft YaHei" charset="-122"/>
              </a:rPr>
              <a:t>GBIC</a:t>
            </a:r>
            <a:endParaRPr lang="zh-CN" altLang="en-US" sz="1600" dirty="0">
              <a:latin typeface="Microsoft YaHei" charset="-122"/>
              <a:ea typeface="Microsoft YaHei" charset="-122"/>
              <a:cs typeface="Microsoft YaHei" charset="-122"/>
            </a:endParaRPr>
          </a:p>
        </p:txBody>
      </p:sp>
      <p:sp>
        <p:nvSpPr>
          <p:cNvPr id="13" name="文本框 83"/>
          <p:cNvSpPr txBox="1">
            <a:spLocks noChangeArrowheads="1"/>
          </p:cNvSpPr>
          <p:nvPr/>
        </p:nvSpPr>
        <p:spPr bwMode="auto">
          <a:xfrm>
            <a:off x="8900687" y="1809624"/>
            <a:ext cx="4028619" cy="877163"/>
          </a:xfrm>
          <a:prstGeom prst="rect">
            <a:avLst/>
          </a:prstGeom>
          <a:noFill/>
          <a:ln>
            <a:noFill/>
          </a:ln>
        </p:spPr>
        <p:txBody>
          <a:bodyPr wrap="square">
            <a:spAutoFit/>
          </a:bodyPr>
          <a:lstStyle>
            <a:lvl1pPr defTabSz="512445" eaLnBrk="0" hangingPunct="0">
              <a:defRPr>
                <a:solidFill>
                  <a:schemeClr val="tx1"/>
                </a:solidFill>
                <a:latin typeface="Calibri" pitchFamily="34" charset="0"/>
                <a:ea typeface="宋体" pitchFamily="2" charset="-122"/>
              </a:defRPr>
            </a:lvl1pPr>
            <a:lvl2pPr marL="742950" indent="-285750" defTabSz="512445" eaLnBrk="0" hangingPunct="0">
              <a:defRPr>
                <a:solidFill>
                  <a:schemeClr val="tx1"/>
                </a:solidFill>
                <a:latin typeface="Calibri" pitchFamily="34" charset="0"/>
                <a:ea typeface="宋体" pitchFamily="2" charset="-122"/>
              </a:defRPr>
            </a:lvl2pPr>
            <a:lvl3pPr marL="1143000" indent="-228600" defTabSz="512445" eaLnBrk="0" hangingPunct="0">
              <a:defRPr>
                <a:solidFill>
                  <a:schemeClr val="tx1"/>
                </a:solidFill>
                <a:latin typeface="Calibri" pitchFamily="34" charset="0"/>
                <a:ea typeface="宋体" pitchFamily="2" charset="-122"/>
              </a:defRPr>
            </a:lvl3pPr>
            <a:lvl4pPr marL="1600200" indent="-228600" defTabSz="512445" eaLnBrk="0" hangingPunct="0">
              <a:defRPr>
                <a:solidFill>
                  <a:schemeClr val="tx1"/>
                </a:solidFill>
                <a:latin typeface="Calibri" pitchFamily="34" charset="0"/>
                <a:ea typeface="宋体" pitchFamily="2" charset="-122"/>
              </a:defRPr>
            </a:lvl4pPr>
            <a:lvl5pPr marL="2057400" indent="-228600" defTabSz="512445" eaLnBrk="0" hangingPunct="0">
              <a:defRPr>
                <a:solidFill>
                  <a:schemeClr val="tx1"/>
                </a:solidFill>
                <a:latin typeface="Calibri" pitchFamily="34" charset="0"/>
                <a:ea typeface="宋体" pitchFamily="2" charset="-122"/>
              </a:defRPr>
            </a:lvl5pPr>
            <a:lvl6pPr marL="2514600" indent="-228600" defTabSz="512445" eaLnBrk="0" fontAlgn="base" hangingPunct="0">
              <a:spcBef>
                <a:spcPct val="0"/>
              </a:spcBef>
              <a:spcAft>
                <a:spcPct val="0"/>
              </a:spcAft>
              <a:buFont typeface="Arial" panose="020B0604020202090204" pitchFamily="34" charset="0"/>
              <a:defRPr>
                <a:solidFill>
                  <a:schemeClr val="tx1"/>
                </a:solidFill>
                <a:latin typeface="Calibri" pitchFamily="34" charset="0"/>
                <a:ea typeface="宋体" pitchFamily="2" charset="-122"/>
              </a:defRPr>
            </a:lvl6pPr>
            <a:lvl7pPr marL="2971800" indent="-228600" defTabSz="512445" eaLnBrk="0" fontAlgn="base" hangingPunct="0">
              <a:spcBef>
                <a:spcPct val="0"/>
              </a:spcBef>
              <a:spcAft>
                <a:spcPct val="0"/>
              </a:spcAft>
              <a:buFont typeface="Arial" panose="020B0604020202090204" pitchFamily="34" charset="0"/>
              <a:defRPr>
                <a:solidFill>
                  <a:schemeClr val="tx1"/>
                </a:solidFill>
                <a:latin typeface="Calibri" pitchFamily="34" charset="0"/>
                <a:ea typeface="宋体" pitchFamily="2" charset="-122"/>
              </a:defRPr>
            </a:lvl7pPr>
            <a:lvl8pPr marL="3429000" indent="-228600" defTabSz="512445" eaLnBrk="0" fontAlgn="base" hangingPunct="0">
              <a:spcBef>
                <a:spcPct val="0"/>
              </a:spcBef>
              <a:spcAft>
                <a:spcPct val="0"/>
              </a:spcAft>
              <a:buFont typeface="Arial" panose="020B0604020202090204" pitchFamily="34" charset="0"/>
              <a:defRPr>
                <a:solidFill>
                  <a:schemeClr val="tx1"/>
                </a:solidFill>
                <a:latin typeface="Calibri" pitchFamily="34" charset="0"/>
                <a:ea typeface="宋体" pitchFamily="2" charset="-122"/>
              </a:defRPr>
            </a:lvl8pPr>
            <a:lvl9pPr marL="3886200" indent="-228600" defTabSz="512445" eaLnBrk="0" fontAlgn="base" hangingPunct="0">
              <a:spcBef>
                <a:spcPct val="0"/>
              </a:spcBef>
              <a:spcAft>
                <a:spcPct val="0"/>
              </a:spcAft>
              <a:buFont typeface="Arial" panose="020B0604020202090204" pitchFamily="34" charset="0"/>
              <a:defRPr>
                <a:solidFill>
                  <a:schemeClr val="tx1"/>
                </a:solidFill>
                <a:latin typeface="Calibri" pitchFamily="34" charset="0"/>
                <a:ea typeface="宋体" pitchFamily="2" charset="-122"/>
              </a:defRPr>
            </a:lvl9pPr>
          </a:lstStyle>
          <a:p>
            <a:pPr eaLnBrk="1" hangingPunct="1">
              <a:lnSpc>
                <a:spcPct val="150000"/>
              </a:lnSpc>
            </a:pPr>
            <a:r>
              <a:rPr lang="zh-CN" altLang="en-US" b="1" dirty="0">
                <a:solidFill>
                  <a:schemeClr val="accent6"/>
                </a:solidFill>
                <a:latin typeface="Microsoft YaHei" charset="-122"/>
                <a:ea typeface="Microsoft YaHei" charset="-122"/>
              </a:rPr>
              <a:t>常用</a:t>
            </a:r>
            <a:r>
              <a:rPr lang="en-US" altLang="zh-CN" b="1" dirty="0">
                <a:solidFill>
                  <a:schemeClr val="accent6"/>
                </a:solidFill>
                <a:latin typeface="Microsoft YaHei" charset="-122"/>
                <a:ea typeface="Microsoft YaHei" charset="-122"/>
              </a:rPr>
              <a:t>LC</a:t>
            </a:r>
            <a:r>
              <a:rPr lang="zh-CN" altLang="en-US" b="1" dirty="0">
                <a:solidFill>
                  <a:schemeClr val="accent6"/>
                </a:solidFill>
                <a:latin typeface="Microsoft YaHei" charset="-122"/>
                <a:ea typeface="Microsoft YaHei" charset="-122"/>
              </a:rPr>
              <a:t>接口的光模块</a:t>
            </a:r>
            <a:endParaRPr lang="en-US" altLang="zh-CN" b="1" dirty="0">
              <a:solidFill>
                <a:schemeClr val="accent6"/>
              </a:solidFill>
              <a:latin typeface="Microsoft YaHei" charset="-122"/>
              <a:ea typeface="Microsoft YaHei" charset="-122"/>
            </a:endParaRPr>
          </a:p>
          <a:p>
            <a:pPr eaLnBrk="1" hangingPunct="1">
              <a:lnSpc>
                <a:spcPct val="150000"/>
              </a:lnSpc>
            </a:pPr>
            <a:r>
              <a:rPr lang="en-US" altLang="zh-CN" sz="1600" dirty="0">
                <a:latin typeface="Microsoft YaHei" charset="-122"/>
                <a:ea typeface="Microsoft YaHei" charset="-122"/>
                <a:cs typeface="Microsoft YaHei" charset="-122"/>
              </a:rPr>
              <a:t>SFF</a:t>
            </a:r>
            <a:r>
              <a:rPr lang="zh-CN" altLang="en-US" sz="1600" dirty="0">
                <a:latin typeface="Microsoft YaHei" charset="-122"/>
                <a:ea typeface="Microsoft YaHei" charset="-122"/>
                <a:cs typeface="Microsoft YaHei" charset="-122"/>
              </a:rPr>
              <a:t>、</a:t>
            </a:r>
            <a:r>
              <a:rPr lang="en-US" altLang="zh-CN" sz="1600" dirty="0">
                <a:latin typeface="Microsoft YaHei" charset="-122"/>
                <a:ea typeface="Microsoft YaHei" charset="-122"/>
                <a:cs typeface="Microsoft YaHei" charset="-122"/>
              </a:rPr>
              <a:t>SFP</a:t>
            </a:r>
            <a:r>
              <a:rPr lang="zh-CN" altLang="en-US" sz="1600" dirty="0">
                <a:latin typeface="Microsoft YaHei" charset="-122"/>
                <a:ea typeface="Microsoft YaHei" charset="-122"/>
                <a:cs typeface="Microsoft YaHei" charset="-122"/>
              </a:rPr>
              <a:t>、</a:t>
            </a:r>
            <a:r>
              <a:rPr lang="en-US" altLang="zh-CN" sz="1600" dirty="0">
                <a:latin typeface="Microsoft YaHei" charset="-122"/>
                <a:ea typeface="Microsoft YaHei" charset="-122"/>
                <a:cs typeface="Microsoft YaHei" charset="-122"/>
              </a:rPr>
              <a:t>SFP+</a:t>
            </a:r>
            <a:r>
              <a:rPr lang="zh-CN" altLang="en-US" sz="1600" dirty="0">
                <a:latin typeface="Microsoft YaHei" charset="-122"/>
                <a:ea typeface="Microsoft YaHei" charset="-122"/>
                <a:cs typeface="Microsoft YaHei" charset="-122"/>
              </a:rPr>
              <a:t>、</a:t>
            </a:r>
            <a:r>
              <a:rPr lang="en-US" altLang="zh-CN" sz="1600" dirty="0">
                <a:latin typeface="Microsoft YaHei" charset="-122"/>
                <a:ea typeface="Microsoft YaHei" charset="-122"/>
                <a:cs typeface="Microsoft YaHei" charset="-122"/>
              </a:rPr>
              <a:t>XFP</a:t>
            </a:r>
            <a:endParaRPr lang="zh-CN" altLang="en-US" sz="1600" dirty="0">
              <a:latin typeface="Microsoft YaHei" charset="-122"/>
              <a:ea typeface="Microsoft YaHei" charset="-122"/>
              <a:cs typeface="Microsoft YaHei" charset="-122"/>
            </a:endParaRPr>
          </a:p>
        </p:txBody>
      </p:sp>
      <p:sp>
        <p:nvSpPr>
          <p:cNvPr id="14" name="文本框 83"/>
          <p:cNvSpPr txBox="1">
            <a:spLocks noChangeArrowheads="1"/>
          </p:cNvSpPr>
          <p:nvPr/>
        </p:nvSpPr>
        <p:spPr bwMode="auto">
          <a:xfrm>
            <a:off x="8900688" y="3748819"/>
            <a:ext cx="2926551" cy="874407"/>
          </a:xfrm>
          <a:prstGeom prst="rect">
            <a:avLst/>
          </a:prstGeom>
          <a:noFill/>
          <a:ln>
            <a:noFill/>
          </a:ln>
        </p:spPr>
        <p:txBody>
          <a:bodyPr wrap="square">
            <a:spAutoFit/>
          </a:bodyPr>
          <a:lstStyle>
            <a:lvl1pPr defTabSz="512445" eaLnBrk="0" hangingPunct="0">
              <a:defRPr>
                <a:solidFill>
                  <a:schemeClr val="tx1"/>
                </a:solidFill>
                <a:latin typeface="Calibri" pitchFamily="34" charset="0"/>
                <a:ea typeface="宋体" pitchFamily="2" charset="-122"/>
              </a:defRPr>
            </a:lvl1pPr>
            <a:lvl2pPr marL="742950" indent="-285750" defTabSz="512445" eaLnBrk="0" hangingPunct="0">
              <a:defRPr>
                <a:solidFill>
                  <a:schemeClr val="tx1"/>
                </a:solidFill>
                <a:latin typeface="Calibri" pitchFamily="34" charset="0"/>
                <a:ea typeface="宋体" pitchFamily="2" charset="-122"/>
              </a:defRPr>
            </a:lvl2pPr>
            <a:lvl3pPr marL="1143000" indent="-228600" defTabSz="512445" eaLnBrk="0" hangingPunct="0">
              <a:defRPr>
                <a:solidFill>
                  <a:schemeClr val="tx1"/>
                </a:solidFill>
                <a:latin typeface="Calibri" pitchFamily="34" charset="0"/>
                <a:ea typeface="宋体" pitchFamily="2" charset="-122"/>
              </a:defRPr>
            </a:lvl3pPr>
            <a:lvl4pPr marL="1600200" indent="-228600" defTabSz="512445" eaLnBrk="0" hangingPunct="0">
              <a:defRPr>
                <a:solidFill>
                  <a:schemeClr val="tx1"/>
                </a:solidFill>
                <a:latin typeface="Calibri" pitchFamily="34" charset="0"/>
                <a:ea typeface="宋体" pitchFamily="2" charset="-122"/>
              </a:defRPr>
            </a:lvl4pPr>
            <a:lvl5pPr marL="2057400" indent="-228600" defTabSz="512445" eaLnBrk="0" hangingPunct="0">
              <a:defRPr>
                <a:solidFill>
                  <a:schemeClr val="tx1"/>
                </a:solidFill>
                <a:latin typeface="Calibri" pitchFamily="34" charset="0"/>
                <a:ea typeface="宋体" pitchFamily="2" charset="-122"/>
              </a:defRPr>
            </a:lvl5pPr>
            <a:lvl6pPr marL="2514600" indent="-228600" defTabSz="512445" eaLnBrk="0" fontAlgn="base" hangingPunct="0">
              <a:spcBef>
                <a:spcPct val="0"/>
              </a:spcBef>
              <a:spcAft>
                <a:spcPct val="0"/>
              </a:spcAft>
              <a:buFont typeface="Arial" panose="020B0604020202090204" pitchFamily="34" charset="0"/>
              <a:defRPr>
                <a:solidFill>
                  <a:schemeClr val="tx1"/>
                </a:solidFill>
                <a:latin typeface="Calibri" pitchFamily="34" charset="0"/>
                <a:ea typeface="宋体" pitchFamily="2" charset="-122"/>
              </a:defRPr>
            </a:lvl6pPr>
            <a:lvl7pPr marL="2971800" indent="-228600" defTabSz="512445" eaLnBrk="0" fontAlgn="base" hangingPunct="0">
              <a:spcBef>
                <a:spcPct val="0"/>
              </a:spcBef>
              <a:spcAft>
                <a:spcPct val="0"/>
              </a:spcAft>
              <a:buFont typeface="Arial" panose="020B0604020202090204" pitchFamily="34" charset="0"/>
              <a:defRPr>
                <a:solidFill>
                  <a:schemeClr val="tx1"/>
                </a:solidFill>
                <a:latin typeface="Calibri" pitchFamily="34" charset="0"/>
                <a:ea typeface="宋体" pitchFamily="2" charset="-122"/>
              </a:defRPr>
            </a:lvl7pPr>
            <a:lvl8pPr marL="3429000" indent="-228600" defTabSz="512445" eaLnBrk="0" fontAlgn="base" hangingPunct="0">
              <a:spcBef>
                <a:spcPct val="0"/>
              </a:spcBef>
              <a:spcAft>
                <a:spcPct val="0"/>
              </a:spcAft>
              <a:buFont typeface="Arial" panose="020B0604020202090204" pitchFamily="34" charset="0"/>
              <a:defRPr>
                <a:solidFill>
                  <a:schemeClr val="tx1"/>
                </a:solidFill>
                <a:latin typeface="Calibri" pitchFamily="34" charset="0"/>
                <a:ea typeface="宋体" pitchFamily="2" charset="-122"/>
              </a:defRPr>
            </a:lvl8pPr>
            <a:lvl9pPr marL="3886200" indent="-228600" defTabSz="512445" eaLnBrk="0" fontAlgn="base" hangingPunct="0">
              <a:spcBef>
                <a:spcPct val="0"/>
              </a:spcBef>
              <a:spcAft>
                <a:spcPct val="0"/>
              </a:spcAft>
              <a:buFont typeface="Arial" panose="020B0604020202090204" pitchFamily="34" charset="0"/>
              <a:defRPr>
                <a:solidFill>
                  <a:schemeClr val="tx1"/>
                </a:solidFill>
                <a:latin typeface="Calibri" pitchFamily="34" charset="0"/>
                <a:ea typeface="宋体" pitchFamily="2" charset="-122"/>
              </a:defRPr>
            </a:lvl9pPr>
          </a:lstStyle>
          <a:p>
            <a:pPr eaLnBrk="1" hangingPunct="1">
              <a:lnSpc>
                <a:spcPct val="150000"/>
              </a:lnSpc>
            </a:pPr>
            <a:r>
              <a:rPr lang="en-US" altLang="zh-CN" b="1" dirty="0">
                <a:solidFill>
                  <a:schemeClr val="accent3">
                    <a:lumMod val="75000"/>
                  </a:schemeClr>
                </a:solidFill>
                <a:latin typeface="Microsoft YaHei" charset="-122"/>
                <a:ea typeface="Microsoft YaHei" charset="-122"/>
              </a:rPr>
              <a:t>FC</a:t>
            </a:r>
            <a:r>
              <a:rPr lang="zh-CN" altLang="en-US" b="1" dirty="0">
                <a:solidFill>
                  <a:schemeClr val="accent3">
                    <a:lumMod val="75000"/>
                  </a:schemeClr>
                </a:solidFill>
                <a:latin typeface="Microsoft YaHei" charset="-122"/>
                <a:ea typeface="Microsoft YaHei" charset="-122"/>
              </a:rPr>
              <a:t>、</a:t>
            </a:r>
            <a:r>
              <a:rPr lang="en-US" altLang="zh-CN" b="1" dirty="0">
                <a:solidFill>
                  <a:schemeClr val="accent3">
                    <a:lumMod val="75000"/>
                  </a:schemeClr>
                </a:solidFill>
                <a:latin typeface="Microsoft YaHei" charset="-122"/>
                <a:ea typeface="Microsoft YaHei" charset="-122"/>
              </a:rPr>
              <a:t>ST</a:t>
            </a:r>
            <a:r>
              <a:rPr lang="zh-CN" altLang="en-US" b="1" dirty="0">
                <a:solidFill>
                  <a:schemeClr val="accent3">
                    <a:lumMod val="75000"/>
                  </a:schemeClr>
                </a:solidFill>
                <a:latin typeface="Microsoft YaHei" charset="-122"/>
                <a:ea typeface="Microsoft YaHei" charset="-122"/>
              </a:rPr>
              <a:t>接口</a:t>
            </a:r>
            <a:endParaRPr lang="en-US" altLang="zh-CN" b="1" dirty="0">
              <a:solidFill>
                <a:schemeClr val="accent3">
                  <a:lumMod val="75000"/>
                </a:schemeClr>
              </a:solidFill>
              <a:latin typeface="Microsoft YaHei" charset="-122"/>
              <a:ea typeface="Microsoft YaHei" charset="-122"/>
            </a:endParaRPr>
          </a:p>
          <a:p>
            <a:pPr eaLnBrk="1" hangingPunct="1">
              <a:lnSpc>
                <a:spcPct val="150000"/>
              </a:lnSpc>
            </a:pPr>
            <a:r>
              <a:rPr lang="zh-CN" altLang="en-US" b="1" dirty="0">
                <a:solidFill>
                  <a:schemeClr val="accent3">
                    <a:lumMod val="75000"/>
                  </a:schemeClr>
                </a:solidFill>
                <a:latin typeface="Microsoft YaHei" charset="-122"/>
                <a:ea typeface="Microsoft YaHei" charset="-122"/>
              </a:rPr>
              <a:t>多用于光纤配线架</a:t>
            </a:r>
            <a:endParaRPr lang="en-US" altLang="zh-CN" b="1" dirty="0">
              <a:solidFill>
                <a:schemeClr val="accent3">
                  <a:lumMod val="75000"/>
                </a:schemeClr>
              </a:solidFill>
              <a:latin typeface="Microsoft YaHei" charset="-122"/>
              <a:ea typeface="Microsoft YaHei" charset="-122"/>
            </a:endParaRPr>
          </a:p>
        </p:txBody>
      </p:sp>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ppt_x"/>
                                          </p:val>
                                        </p:tav>
                                        <p:tav tm="100000">
                                          <p:val>
                                            <p:strVal val="#ppt_x"/>
                                          </p:val>
                                        </p:tav>
                                      </p:tavLst>
                                    </p:anim>
                                    <p:anim calcmode="lin" valueType="num">
                                      <p:cBhvr additive="base">
                                        <p:cTn id="1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500" fill="hold"/>
                                        <p:tgtEl>
                                          <p:spTgt spid="14"/>
                                        </p:tgtEl>
                                        <p:attrNameLst>
                                          <p:attrName>ppt_x</p:attrName>
                                        </p:attrNameLst>
                                      </p:cBhvr>
                                      <p:tavLst>
                                        <p:tav tm="0">
                                          <p:val>
                                            <p:strVal val="#ppt_x"/>
                                          </p:val>
                                        </p:tav>
                                        <p:tav tm="100000">
                                          <p:val>
                                            <p:strVal val="#ppt_x"/>
                                          </p:val>
                                        </p:tav>
                                      </p:tavLst>
                                    </p:anim>
                                    <p:anim calcmode="lin" valueType="num">
                                      <p:cBhvr additive="base">
                                        <p:cTn id="20"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5" presetClass="entr" presetSubtype="10"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checkerboard(across)">
                                      <p:cBhvr>
                                        <p:cTn id="2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2" grpId="0"/>
      <p:bldP spid="13" grpId="0"/>
      <p:bldP spid="1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占位符 16"/>
          <p:cNvSpPr>
            <a:spLocks noGrp="1"/>
          </p:cNvSpPr>
          <p:nvPr>
            <p:ph type="body" sz="quarter" idx="10"/>
          </p:nvPr>
        </p:nvSpPr>
        <p:spPr/>
        <p:txBody>
          <a:bodyPr/>
          <a:lstStyle/>
          <a:p>
            <a:r>
              <a:rPr kumimoji="1" lang="zh-CN" altLang="en-US" dirty="0"/>
              <a:t>服务器操作系统</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8"/>
          <p:cNvSpPr txBox="1">
            <a:spLocks noChangeArrowheads="1"/>
          </p:cNvSpPr>
          <p:nvPr/>
        </p:nvSpPr>
        <p:spPr bwMode="auto">
          <a:xfrm>
            <a:off x="579157" y="273966"/>
            <a:ext cx="1779974" cy="561692"/>
          </a:xfrm>
          <a:prstGeom prst="rect">
            <a:avLst/>
          </a:prstGeom>
          <a:noFill/>
          <a:ln>
            <a:noFill/>
          </a:ln>
        </p:spPr>
        <p:txBody>
          <a:bodyPr wrap="none" lIns="68580" tIns="34290" rIns="68580" bIns="34290">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defTabSz="912495" eaLnBrk="0" fontAlgn="base" hangingPunct="0">
              <a:spcBef>
                <a:spcPct val="0"/>
              </a:spcBef>
              <a:spcAft>
                <a:spcPct val="0"/>
              </a:spcAft>
              <a:buFont typeface="Arial" panose="020B0604020202090204" pitchFamily="34" charset="0"/>
              <a:defRPr>
                <a:solidFill>
                  <a:schemeClr val="tx1"/>
                </a:solidFill>
                <a:latin typeface="Calibri" pitchFamily="34" charset="0"/>
                <a:ea typeface="宋体" pitchFamily="2" charset="-122"/>
              </a:defRPr>
            </a:lvl6pPr>
            <a:lvl7pPr marL="2971800" indent="-228600" defTabSz="912495" eaLnBrk="0" fontAlgn="base" hangingPunct="0">
              <a:spcBef>
                <a:spcPct val="0"/>
              </a:spcBef>
              <a:spcAft>
                <a:spcPct val="0"/>
              </a:spcAft>
              <a:buFont typeface="Arial" panose="020B0604020202090204" pitchFamily="34" charset="0"/>
              <a:defRPr>
                <a:solidFill>
                  <a:schemeClr val="tx1"/>
                </a:solidFill>
                <a:latin typeface="Calibri" pitchFamily="34" charset="0"/>
                <a:ea typeface="宋体" pitchFamily="2" charset="-122"/>
              </a:defRPr>
            </a:lvl7pPr>
            <a:lvl8pPr marL="3429000" indent="-228600" defTabSz="912495" eaLnBrk="0" fontAlgn="base" hangingPunct="0">
              <a:spcBef>
                <a:spcPct val="0"/>
              </a:spcBef>
              <a:spcAft>
                <a:spcPct val="0"/>
              </a:spcAft>
              <a:buFont typeface="Arial" panose="020B0604020202090204" pitchFamily="34" charset="0"/>
              <a:defRPr>
                <a:solidFill>
                  <a:schemeClr val="tx1"/>
                </a:solidFill>
                <a:latin typeface="Calibri" pitchFamily="34" charset="0"/>
                <a:ea typeface="宋体" pitchFamily="2" charset="-122"/>
              </a:defRPr>
            </a:lvl8pPr>
            <a:lvl9pPr marL="3886200" indent="-228600" defTabSz="912495" eaLnBrk="0" fontAlgn="base" hangingPunct="0">
              <a:spcBef>
                <a:spcPct val="0"/>
              </a:spcBef>
              <a:spcAft>
                <a:spcPct val="0"/>
              </a:spcAft>
              <a:buFont typeface="Arial" panose="020B0604020202090204" pitchFamily="34" charset="0"/>
              <a:defRPr>
                <a:solidFill>
                  <a:schemeClr val="tx1"/>
                </a:solidFill>
                <a:latin typeface="Calibri" pitchFamily="34" charset="0"/>
                <a:ea typeface="宋体" pitchFamily="2" charset="-122"/>
              </a:defRPr>
            </a:lvl9pPr>
          </a:lstStyle>
          <a:p>
            <a:pPr eaLnBrk="1" hangingPunct="1"/>
            <a:r>
              <a:rPr lang="zh-CN" altLang="en-US" sz="3200" b="1" dirty="0">
                <a:solidFill>
                  <a:srgbClr val="1B4F85"/>
                </a:solidFill>
                <a:latin typeface="Microsoft YaHei" charset="-122"/>
                <a:ea typeface="Microsoft YaHei" charset="-122"/>
                <a:cs typeface="Microsoft YaHei" charset="-122"/>
              </a:rPr>
              <a:t>基本概念</a:t>
            </a:r>
            <a:endParaRPr lang="en-US" altLang="zh-CN" sz="3200" b="1" dirty="0">
              <a:solidFill>
                <a:srgbClr val="1B4F85"/>
              </a:solidFill>
              <a:latin typeface="Microsoft YaHei" charset="-122"/>
              <a:ea typeface="Microsoft YaHei" charset="-122"/>
              <a:cs typeface="Microsoft YaHei" charset="-122"/>
            </a:endParaRPr>
          </a:p>
        </p:txBody>
      </p:sp>
      <p:cxnSp>
        <p:nvCxnSpPr>
          <p:cNvPr id="9" name="直接连接符 7"/>
          <p:cNvCxnSpPr>
            <a:cxnSpLocks noChangeShapeType="1"/>
          </p:cNvCxnSpPr>
          <p:nvPr/>
        </p:nvCxnSpPr>
        <p:spPr bwMode="auto">
          <a:xfrm>
            <a:off x="563659" y="944147"/>
            <a:ext cx="11109665" cy="0"/>
          </a:xfrm>
          <a:prstGeom prst="line">
            <a:avLst/>
          </a:prstGeom>
          <a:noFill/>
          <a:ln w="22225">
            <a:solidFill>
              <a:schemeClr val="accent1"/>
            </a:solidFill>
            <a:round/>
          </a:ln>
          <a:effectLst/>
        </p:spPr>
      </p:cxnSp>
      <p:sp>
        <p:nvSpPr>
          <p:cNvPr id="12" name="矩形 11"/>
          <p:cNvSpPr/>
          <p:nvPr/>
        </p:nvSpPr>
        <p:spPr>
          <a:xfrm>
            <a:off x="563059" y="1178053"/>
            <a:ext cx="11110265" cy="1172629"/>
          </a:xfrm>
          <a:prstGeom prst="rect">
            <a:avLst/>
          </a:prstGeom>
        </p:spPr>
        <p:txBody>
          <a:bodyPr wrap="square">
            <a:spAutoFit/>
          </a:bodyPr>
          <a:lstStyle/>
          <a:p>
            <a:pPr defTabSz="513080">
              <a:lnSpc>
                <a:spcPct val="130000"/>
              </a:lnSpc>
            </a:pPr>
            <a:r>
              <a:rPr lang="zh-CN" altLang="en-US" b="1" dirty="0">
                <a:solidFill>
                  <a:srgbClr val="00B050"/>
                </a:solidFill>
                <a:latin typeface="Microsoft YaHei" charset="-122"/>
                <a:ea typeface="Microsoft YaHei" charset="-122"/>
                <a:cs typeface="Microsoft YaHei" charset="-122"/>
                <a:sym typeface="Arial" panose="020B0604020202090204" pitchFamily="34" charset="0"/>
              </a:rPr>
              <a:t>操作系统（</a:t>
            </a:r>
            <a:r>
              <a:rPr lang="en-US" altLang="zh-CN" b="1" dirty="0">
                <a:solidFill>
                  <a:srgbClr val="00B050"/>
                </a:solidFill>
                <a:latin typeface="Microsoft YaHei" charset="-122"/>
                <a:ea typeface="Microsoft YaHei" charset="-122"/>
                <a:cs typeface="Microsoft YaHei" charset="-122"/>
                <a:sym typeface="Arial" panose="020B0604020202090204" pitchFamily="34" charset="0"/>
              </a:rPr>
              <a:t>Operating System</a:t>
            </a:r>
            <a:r>
              <a:rPr lang="zh-CN" altLang="en-US" b="1" dirty="0">
                <a:solidFill>
                  <a:srgbClr val="00B050"/>
                </a:solidFill>
                <a:latin typeface="Microsoft YaHei" charset="-122"/>
                <a:ea typeface="Microsoft YaHei" charset="-122"/>
                <a:cs typeface="Microsoft YaHei" charset="-122"/>
                <a:sym typeface="Arial" panose="020B0604020202090204" pitchFamily="34" charset="0"/>
              </a:rPr>
              <a:t>，简称</a:t>
            </a:r>
            <a:r>
              <a:rPr lang="en-US" altLang="zh-CN" b="1" dirty="0">
                <a:solidFill>
                  <a:srgbClr val="00B050"/>
                </a:solidFill>
                <a:latin typeface="Microsoft YaHei" charset="-122"/>
                <a:ea typeface="Microsoft YaHei" charset="-122"/>
                <a:cs typeface="Microsoft YaHei" charset="-122"/>
                <a:sym typeface="Arial" panose="020B0604020202090204" pitchFamily="34" charset="0"/>
              </a:rPr>
              <a:t>OS</a:t>
            </a:r>
            <a:r>
              <a:rPr lang="zh-CN" altLang="en-US" b="1" dirty="0">
                <a:solidFill>
                  <a:srgbClr val="00B050"/>
                </a:solidFill>
                <a:latin typeface="Microsoft YaHei" charset="-122"/>
                <a:ea typeface="Microsoft YaHei" charset="-122"/>
                <a:cs typeface="Microsoft YaHei" charset="-122"/>
                <a:sym typeface="Arial" panose="020B0604020202090204" pitchFamily="34" charset="0"/>
              </a:rPr>
              <a:t>）</a:t>
            </a:r>
            <a:endParaRPr lang="en-US" altLang="zh-CN" b="1" dirty="0">
              <a:solidFill>
                <a:srgbClr val="00B050"/>
              </a:solidFill>
              <a:latin typeface="Microsoft YaHei" charset="-122"/>
              <a:ea typeface="Microsoft YaHei" charset="-122"/>
              <a:cs typeface="Microsoft YaHei" charset="-122"/>
              <a:sym typeface="Arial" panose="020B0604020202090204" pitchFamily="34" charset="0"/>
            </a:endParaRPr>
          </a:p>
          <a:p>
            <a:pPr defTabSz="513080">
              <a:lnSpc>
                <a:spcPct val="130000"/>
              </a:lnSpc>
            </a:pPr>
            <a:r>
              <a:rPr lang="zh-CN" altLang="en-US" dirty="0">
                <a:latin typeface="Microsoft YaHei" charset="-122"/>
                <a:ea typeface="Microsoft YaHei" charset="-122"/>
                <a:cs typeface="Microsoft YaHei" charset="-122"/>
                <a:sym typeface="Arial" panose="020B0604020202090204" pitchFamily="34" charset="0"/>
              </a:rPr>
              <a:t>是管理和控制计算机硬件与软件资源的计算机程序，是直接运行在“裸机”上的最基本的系统软件，任何其他软件都必须在操作系统的支持下才能运行。</a:t>
            </a:r>
          </a:p>
        </p:txBody>
      </p:sp>
      <p:pic>
        <p:nvPicPr>
          <p:cNvPr id="3" name="图片 2"/>
          <p:cNvPicPr>
            <a:picLocks noChangeAspect="1"/>
          </p:cNvPicPr>
          <p:nvPr/>
        </p:nvPicPr>
        <p:blipFill>
          <a:blip r:embed="rId3"/>
          <a:stretch>
            <a:fillRect/>
          </a:stretch>
        </p:blipFill>
        <p:spPr>
          <a:xfrm>
            <a:off x="579157" y="2584587"/>
            <a:ext cx="5665016" cy="4090142"/>
          </a:xfrm>
          <a:prstGeom prst="rect">
            <a:avLst/>
          </a:prstGeom>
          <a:ln>
            <a:noFill/>
          </a:ln>
          <a:effectLst>
            <a:outerShdw blurRad="190500" algn="tl" rotWithShape="0">
              <a:srgbClr val="000000">
                <a:alpha val="70000"/>
              </a:srgbClr>
            </a:outerShdw>
          </a:effectLst>
        </p:spPr>
      </p:pic>
      <p:cxnSp>
        <p:nvCxnSpPr>
          <p:cNvPr id="14" name="直线连接符 13"/>
          <p:cNvCxnSpPr/>
          <p:nvPr/>
        </p:nvCxnSpPr>
        <p:spPr>
          <a:xfrm flipH="1">
            <a:off x="6661515" y="4613988"/>
            <a:ext cx="4838227"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sp>
        <p:nvSpPr>
          <p:cNvPr id="16" name="椭圆 15"/>
          <p:cNvSpPr/>
          <p:nvPr/>
        </p:nvSpPr>
        <p:spPr>
          <a:xfrm rot="5400000">
            <a:off x="9798417" y="4390336"/>
            <a:ext cx="158338" cy="158338"/>
          </a:xfrm>
          <a:prstGeom prst="ellipse">
            <a:avLst/>
          </a:prstGeom>
          <a:solidFill>
            <a:srgbClr val="1B4F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燕尾形 16"/>
          <p:cNvSpPr/>
          <p:nvPr/>
        </p:nvSpPr>
        <p:spPr>
          <a:xfrm rot="5400000" flipH="1">
            <a:off x="9831070" y="4229105"/>
            <a:ext cx="73784" cy="108094"/>
          </a:xfrm>
          <a:prstGeom prst="chevron">
            <a:avLst/>
          </a:prstGeom>
          <a:solidFill>
            <a:srgbClr val="1B4F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18" name="燕尾形 17"/>
          <p:cNvSpPr/>
          <p:nvPr/>
        </p:nvSpPr>
        <p:spPr>
          <a:xfrm rot="5400000">
            <a:off x="7229210" y="4877541"/>
            <a:ext cx="73784" cy="108094"/>
          </a:xfrm>
          <a:prstGeom prst="chevron">
            <a:avLst/>
          </a:prstGeom>
          <a:solidFill>
            <a:srgbClr val="69A2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19" name="椭圆 18"/>
          <p:cNvSpPr/>
          <p:nvPr/>
        </p:nvSpPr>
        <p:spPr>
          <a:xfrm rot="5400000">
            <a:off x="7179380" y="4683856"/>
            <a:ext cx="158338" cy="158338"/>
          </a:xfrm>
          <a:prstGeom prst="ellipse">
            <a:avLst/>
          </a:prstGeom>
          <a:solidFill>
            <a:srgbClr val="69A2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4" name="矩形 23"/>
          <p:cNvSpPr/>
          <p:nvPr/>
        </p:nvSpPr>
        <p:spPr>
          <a:xfrm>
            <a:off x="6661515" y="5047713"/>
            <a:ext cx="4898004" cy="812530"/>
          </a:xfrm>
          <a:prstGeom prst="rect">
            <a:avLst/>
          </a:prstGeom>
        </p:spPr>
        <p:txBody>
          <a:bodyPr wrap="square">
            <a:spAutoFit/>
          </a:bodyPr>
          <a:lstStyle/>
          <a:p>
            <a:pPr defTabSz="513080">
              <a:lnSpc>
                <a:spcPct val="130000"/>
              </a:lnSpc>
            </a:pPr>
            <a:r>
              <a:rPr lang="zh-CN" altLang="en-US" b="1" dirty="0">
                <a:solidFill>
                  <a:schemeClr val="accent6">
                    <a:lumMod val="75000"/>
                  </a:schemeClr>
                </a:solidFill>
                <a:latin typeface="Microsoft YaHei" charset="-122"/>
                <a:ea typeface="Microsoft YaHei" charset="-122"/>
              </a:rPr>
              <a:t>承下</a:t>
            </a:r>
            <a:r>
              <a:rPr lang="zh-CN" altLang="en-US" dirty="0">
                <a:latin typeface="Microsoft YaHei" charset="-122"/>
                <a:ea typeface="Microsoft YaHei" charset="-122"/>
              </a:rPr>
              <a:t>：屏蔽硬件物理特性和操作细节，为用户使用计算机提供了便利。</a:t>
            </a:r>
          </a:p>
        </p:txBody>
      </p:sp>
      <p:sp>
        <p:nvSpPr>
          <p:cNvPr id="25" name="矩形 24"/>
          <p:cNvSpPr/>
          <p:nvPr/>
        </p:nvSpPr>
        <p:spPr>
          <a:xfrm>
            <a:off x="6661515" y="3398730"/>
            <a:ext cx="4898004" cy="777457"/>
          </a:xfrm>
          <a:prstGeom prst="rect">
            <a:avLst/>
          </a:prstGeom>
        </p:spPr>
        <p:txBody>
          <a:bodyPr wrap="square">
            <a:spAutoFit/>
          </a:bodyPr>
          <a:lstStyle/>
          <a:p>
            <a:pPr defTabSz="513080">
              <a:lnSpc>
                <a:spcPct val="130000"/>
              </a:lnSpc>
            </a:pPr>
            <a:r>
              <a:rPr lang="zh-CN" altLang="en-US" b="1" dirty="0">
                <a:solidFill>
                  <a:schemeClr val="accent5">
                    <a:lumMod val="75000"/>
                  </a:schemeClr>
                </a:solidFill>
                <a:latin typeface="Microsoft YaHei" charset="-122"/>
                <a:ea typeface="Microsoft YaHei" charset="-122"/>
              </a:rPr>
              <a:t>启上</a:t>
            </a:r>
            <a:r>
              <a:rPr lang="zh-CN" altLang="en-US" dirty="0">
                <a:latin typeface="Microsoft YaHei" charset="-122"/>
                <a:ea typeface="Microsoft YaHei" charset="-122"/>
              </a:rPr>
              <a:t>：有效管理系统资源，为应用软件提供基础的底层环境，提高系统资源使用效率。</a:t>
            </a:r>
          </a:p>
        </p:txBody>
      </p:sp>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 calcmode="lin" valueType="num">
                                      <p:cBhvr additive="base">
                                        <p:cTn id="12" dur="500" fill="hold"/>
                                        <p:tgtEl>
                                          <p:spTgt spid="14"/>
                                        </p:tgtEl>
                                        <p:attrNameLst>
                                          <p:attrName>ppt_x</p:attrName>
                                        </p:attrNameLst>
                                      </p:cBhvr>
                                      <p:tavLst>
                                        <p:tav tm="0">
                                          <p:val>
                                            <p:strVal val="1+#ppt_w/2"/>
                                          </p:val>
                                        </p:tav>
                                        <p:tav tm="100000">
                                          <p:val>
                                            <p:strVal val="#ppt_x"/>
                                          </p:val>
                                        </p:tav>
                                      </p:tavLst>
                                    </p:anim>
                                    <p:anim calcmode="lin" valueType="num">
                                      <p:cBhvr additive="base">
                                        <p:cTn id="13" dur="500" fill="hold"/>
                                        <p:tgtEl>
                                          <p:spTgt spid="14"/>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2" presetClass="entr" presetSubtype="1" fill="hold" grpId="0" nodeType="click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wipe(up)">
                                      <p:cBhvr>
                                        <p:cTn id="18" dur="500"/>
                                        <p:tgtEl>
                                          <p:spTgt spid="18"/>
                                        </p:tgtEl>
                                      </p:cBhvr>
                                    </p:animEffect>
                                  </p:childTnLst>
                                </p:cTn>
                              </p:par>
                              <p:par>
                                <p:cTn id="19" presetID="22" presetClass="entr" presetSubtype="1"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wipe(up)">
                                      <p:cBhvr>
                                        <p:cTn id="21" dur="500"/>
                                        <p:tgtEl>
                                          <p:spTgt spid="19"/>
                                        </p:tgtEl>
                                      </p:cBhvr>
                                    </p:animEffect>
                                  </p:childTnLst>
                                </p:cTn>
                              </p:par>
                              <p:par>
                                <p:cTn id="22" presetID="22" presetClass="entr" presetSubtype="1" fill="hold" grpId="0" nodeType="withEffect">
                                  <p:stCondLst>
                                    <p:cond delay="0"/>
                                  </p:stCondLst>
                                  <p:childTnLst>
                                    <p:set>
                                      <p:cBhvr>
                                        <p:cTn id="23" dur="1" fill="hold">
                                          <p:stCondLst>
                                            <p:cond delay="0"/>
                                          </p:stCondLst>
                                        </p:cTn>
                                        <p:tgtEl>
                                          <p:spTgt spid="24"/>
                                        </p:tgtEl>
                                        <p:attrNameLst>
                                          <p:attrName>style.visibility</p:attrName>
                                        </p:attrNameLst>
                                      </p:cBhvr>
                                      <p:to>
                                        <p:strVal val="visible"/>
                                      </p:to>
                                    </p:set>
                                    <p:animEffect transition="in" filter="wipe(up)">
                                      <p:cBhvr>
                                        <p:cTn id="24" dur="500"/>
                                        <p:tgtEl>
                                          <p:spTgt spid="24"/>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wipe(down)">
                                      <p:cBhvr>
                                        <p:cTn id="29" dur="500"/>
                                        <p:tgtEl>
                                          <p:spTgt spid="16"/>
                                        </p:tgtEl>
                                      </p:cBhvr>
                                    </p:animEffect>
                                  </p:childTnLst>
                                </p:cTn>
                              </p:par>
                              <p:par>
                                <p:cTn id="30" presetID="22" presetClass="entr" presetSubtype="4" fill="hold" grpId="0" nodeType="with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wipe(down)">
                                      <p:cBhvr>
                                        <p:cTn id="32" dur="500"/>
                                        <p:tgtEl>
                                          <p:spTgt spid="17"/>
                                        </p:tgtEl>
                                      </p:cBhvr>
                                    </p:animEffect>
                                  </p:childTnLst>
                                </p:cTn>
                              </p:par>
                              <p:par>
                                <p:cTn id="33" presetID="22" presetClass="entr" presetSubtype="4" fill="hold" grpId="0" nodeType="withEffect">
                                  <p:stCondLst>
                                    <p:cond delay="0"/>
                                  </p:stCondLst>
                                  <p:childTnLst>
                                    <p:set>
                                      <p:cBhvr>
                                        <p:cTn id="34" dur="1" fill="hold">
                                          <p:stCondLst>
                                            <p:cond delay="0"/>
                                          </p:stCondLst>
                                        </p:cTn>
                                        <p:tgtEl>
                                          <p:spTgt spid="25"/>
                                        </p:tgtEl>
                                        <p:attrNameLst>
                                          <p:attrName>style.visibility</p:attrName>
                                        </p:attrNameLst>
                                      </p:cBhvr>
                                      <p:to>
                                        <p:strVal val="visible"/>
                                      </p:to>
                                    </p:set>
                                    <p:animEffect transition="in" filter="wipe(down)">
                                      <p:cBhvr>
                                        <p:cTn id="35"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8" grpId="0" animBg="1"/>
      <p:bldP spid="19" grpId="0" animBg="1"/>
      <p:bldP spid="24" grpId="0"/>
      <p:bldP spid="2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矩形 22"/>
          <p:cNvSpPr/>
          <p:nvPr/>
        </p:nvSpPr>
        <p:spPr>
          <a:xfrm>
            <a:off x="7991196" y="1052637"/>
            <a:ext cx="3461289" cy="5627135"/>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6" name="矩形 5"/>
          <p:cNvSpPr/>
          <p:nvPr/>
        </p:nvSpPr>
        <p:spPr>
          <a:xfrm>
            <a:off x="844457" y="1052637"/>
            <a:ext cx="7146740" cy="5627135"/>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5" name="文本框 8"/>
          <p:cNvSpPr txBox="1">
            <a:spLocks noChangeArrowheads="1"/>
          </p:cNvSpPr>
          <p:nvPr/>
        </p:nvSpPr>
        <p:spPr bwMode="auto">
          <a:xfrm>
            <a:off x="579157" y="273966"/>
            <a:ext cx="1779974" cy="561692"/>
          </a:xfrm>
          <a:prstGeom prst="rect">
            <a:avLst/>
          </a:prstGeom>
          <a:noFill/>
          <a:ln>
            <a:noFill/>
          </a:ln>
        </p:spPr>
        <p:txBody>
          <a:bodyPr wrap="none" lIns="68580" tIns="34290" rIns="68580" bIns="34290">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defTabSz="912495" eaLnBrk="0" fontAlgn="base" hangingPunct="0">
              <a:spcBef>
                <a:spcPct val="0"/>
              </a:spcBef>
              <a:spcAft>
                <a:spcPct val="0"/>
              </a:spcAft>
              <a:buFont typeface="Arial" panose="020B0604020202090204" pitchFamily="34" charset="0"/>
              <a:defRPr>
                <a:solidFill>
                  <a:schemeClr val="tx1"/>
                </a:solidFill>
                <a:latin typeface="Calibri" pitchFamily="34" charset="0"/>
                <a:ea typeface="宋体" pitchFamily="2" charset="-122"/>
              </a:defRPr>
            </a:lvl6pPr>
            <a:lvl7pPr marL="2971800" indent="-228600" defTabSz="912495" eaLnBrk="0" fontAlgn="base" hangingPunct="0">
              <a:spcBef>
                <a:spcPct val="0"/>
              </a:spcBef>
              <a:spcAft>
                <a:spcPct val="0"/>
              </a:spcAft>
              <a:buFont typeface="Arial" panose="020B0604020202090204" pitchFamily="34" charset="0"/>
              <a:defRPr>
                <a:solidFill>
                  <a:schemeClr val="tx1"/>
                </a:solidFill>
                <a:latin typeface="Calibri" pitchFamily="34" charset="0"/>
                <a:ea typeface="宋体" pitchFamily="2" charset="-122"/>
              </a:defRPr>
            </a:lvl7pPr>
            <a:lvl8pPr marL="3429000" indent="-228600" defTabSz="912495" eaLnBrk="0" fontAlgn="base" hangingPunct="0">
              <a:spcBef>
                <a:spcPct val="0"/>
              </a:spcBef>
              <a:spcAft>
                <a:spcPct val="0"/>
              </a:spcAft>
              <a:buFont typeface="Arial" panose="020B0604020202090204" pitchFamily="34" charset="0"/>
              <a:defRPr>
                <a:solidFill>
                  <a:schemeClr val="tx1"/>
                </a:solidFill>
                <a:latin typeface="Calibri" pitchFamily="34" charset="0"/>
                <a:ea typeface="宋体" pitchFamily="2" charset="-122"/>
              </a:defRPr>
            </a:lvl8pPr>
            <a:lvl9pPr marL="3886200" indent="-228600" defTabSz="912495" eaLnBrk="0" fontAlgn="base" hangingPunct="0">
              <a:spcBef>
                <a:spcPct val="0"/>
              </a:spcBef>
              <a:spcAft>
                <a:spcPct val="0"/>
              </a:spcAft>
              <a:buFont typeface="Arial" panose="020B0604020202090204" pitchFamily="34" charset="0"/>
              <a:defRPr>
                <a:solidFill>
                  <a:schemeClr val="tx1"/>
                </a:solidFill>
                <a:latin typeface="Calibri" pitchFamily="34" charset="0"/>
                <a:ea typeface="宋体" pitchFamily="2" charset="-122"/>
              </a:defRPr>
            </a:lvl9pPr>
          </a:lstStyle>
          <a:p>
            <a:pPr eaLnBrk="1" hangingPunct="1"/>
            <a:r>
              <a:rPr lang="zh-CN" altLang="en-US" sz="3200" b="1" dirty="0">
                <a:solidFill>
                  <a:srgbClr val="1B4F85"/>
                </a:solidFill>
                <a:latin typeface="Microsoft YaHei" charset="-122"/>
                <a:ea typeface="Microsoft YaHei" charset="-122"/>
                <a:cs typeface="Microsoft YaHei" charset="-122"/>
              </a:rPr>
              <a:t>主流分类</a:t>
            </a:r>
            <a:endParaRPr lang="en-US" altLang="zh-CN" sz="3200" b="1" dirty="0">
              <a:solidFill>
                <a:srgbClr val="1B4F85"/>
              </a:solidFill>
              <a:latin typeface="Microsoft YaHei" charset="-122"/>
              <a:ea typeface="Microsoft YaHei" charset="-122"/>
              <a:cs typeface="Microsoft YaHei" charset="-122"/>
            </a:endParaRPr>
          </a:p>
        </p:txBody>
      </p:sp>
      <p:cxnSp>
        <p:nvCxnSpPr>
          <p:cNvPr id="9" name="直接连接符 7"/>
          <p:cNvCxnSpPr>
            <a:cxnSpLocks noChangeShapeType="1"/>
          </p:cNvCxnSpPr>
          <p:nvPr/>
        </p:nvCxnSpPr>
        <p:spPr bwMode="auto">
          <a:xfrm>
            <a:off x="563659" y="944147"/>
            <a:ext cx="11109665" cy="0"/>
          </a:xfrm>
          <a:prstGeom prst="line">
            <a:avLst/>
          </a:prstGeom>
          <a:noFill/>
          <a:ln w="22225">
            <a:solidFill>
              <a:schemeClr val="accent1"/>
            </a:solidFill>
            <a:round/>
          </a:ln>
          <a:effectLst/>
        </p:spPr>
      </p:cxnSp>
      <p:graphicFrame>
        <p:nvGraphicFramePr>
          <p:cNvPr id="5" name="图示 4"/>
          <p:cNvGraphicFramePr/>
          <p:nvPr/>
        </p:nvGraphicFramePr>
        <p:xfrm>
          <a:off x="957400" y="1156869"/>
          <a:ext cx="10382142"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wipe(right)">
                                      <p:cBhvr>
                                        <p:cTn id="12"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6"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占位符 16"/>
          <p:cNvSpPr>
            <a:spLocks noGrp="1"/>
          </p:cNvSpPr>
          <p:nvPr>
            <p:ph type="body" sz="quarter" idx="10"/>
          </p:nvPr>
        </p:nvSpPr>
        <p:spPr/>
        <p:txBody>
          <a:bodyPr/>
          <a:lstStyle/>
          <a:p>
            <a:r>
              <a:rPr kumimoji="1" lang="zh-CN" altLang="en-US" dirty="0"/>
              <a:t>计算虚拟化基础</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8"/>
          <p:cNvSpPr txBox="1">
            <a:spLocks noChangeArrowheads="1"/>
          </p:cNvSpPr>
          <p:nvPr/>
        </p:nvSpPr>
        <p:spPr bwMode="auto">
          <a:xfrm>
            <a:off x="579157" y="273966"/>
            <a:ext cx="4406078" cy="561692"/>
          </a:xfrm>
          <a:prstGeom prst="rect">
            <a:avLst/>
          </a:prstGeom>
          <a:noFill/>
          <a:ln>
            <a:noFill/>
          </a:ln>
        </p:spPr>
        <p:txBody>
          <a:bodyPr wrap="none" lIns="68580" tIns="34290" rIns="68580" bIns="34290">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defTabSz="912495" eaLnBrk="0" fontAlgn="base" hangingPunct="0">
              <a:spcBef>
                <a:spcPct val="0"/>
              </a:spcBef>
              <a:spcAft>
                <a:spcPct val="0"/>
              </a:spcAft>
              <a:buFont typeface="Arial" panose="020B0604020202090204" pitchFamily="34" charset="0"/>
              <a:defRPr>
                <a:solidFill>
                  <a:schemeClr val="tx1"/>
                </a:solidFill>
                <a:latin typeface="Calibri" pitchFamily="34" charset="0"/>
                <a:ea typeface="宋体" pitchFamily="2" charset="-122"/>
              </a:defRPr>
            </a:lvl6pPr>
            <a:lvl7pPr marL="2971800" indent="-228600" defTabSz="912495" eaLnBrk="0" fontAlgn="base" hangingPunct="0">
              <a:spcBef>
                <a:spcPct val="0"/>
              </a:spcBef>
              <a:spcAft>
                <a:spcPct val="0"/>
              </a:spcAft>
              <a:buFont typeface="Arial" panose="020B0604020202090204" pitchFamily="34" charset="0"/>
              <a:defRPr>
                <a:solidFill>
                  <a:schemeClr val="tx1"/>
                </a:solidFill>
                <a:latin typeface="Calibri" pitchFamily="34" charset="0"/>
                <a:ea typeface="宋体" pitchFamily="2" charset="-122"/>
              </a:defRPr>
            </a:lvl7pPr>
            <a:lvl8pPr marL="3429000" indent="-228600" defTabSz="912495" eaLnBrk="0" fontAlgn="base" hangingPunct="0">
              <a:spcBef>
                <a:spcPct val="0"/>
              </a:spcBef>
              <a:spcAft>
                <a:spcPct val="0"/>
              </a:spcAft>
              <a:buFont typeface="Arial" panose="020B0604020202090204" pitchFamily="34" charset="0"/>
              <a:defRPr>
                <a:solidFill>
                  <a:schemeClr val="tx1"/>
                </a:solidFill>
                <a:latin typeface="Calibri" pitchFamily="34" charset="0"/>
                <a:ea typeface="宋体" pitchFamily="2" charset="-122"/>
              </a:defRPr>
            </a:lvl8pPr>
            <a:lvl9pPr marL="3886200" indent="-228600" defTabSz="912495" eaLnBrk="0" fontAlgn="base" hangingPunct="0">
              <a:spcBef>
                <a:spcPct val="0"/>
              </a:spcBef>
              <a:spcAft>
                <a:spcPct val="0"/>
              </a:spcAft>
              <a:buFont typeface="Arial" panose="020B0604020202090204" pitchFamily="34" charset="0"/>
              <a:defRPr>
                <a:solidFill>
                  <a:schemeClr val="tx1"/>
                </a:solidFill>
                <a:latin typeface="Calibri" pitchFamily="34" charset="0"/>
                <a:ea typeface="宋体" pitchFamily="2" charset="-122"/>
              </a:defRPr>
            </a:lvl9pPr>
          </a:lstStyle>
          <a:p>
            <a:pPr eaLnBrk="1" hangingPunct="1"/>
            <a:r>
              <a:rPr lang="zh-CN" altLang="en-US" sz="3200" b="1" dirty="0">
                <a:solidFill>
                  <a:srgbClr val="1B4F85"/>
                </a:solidFill>
                <a:latin typeface="Microsoft YaHei" charset="-122"/>
                <a:ea typeface="Microsoft YaHei" charset="-122"/>
                <a:cs typeface="Microsoft YaHei" charset="-122"/>
              </a:rPr>
              <a:t>为什么需要计算虚拟化</a:t>
            </a:r>
            <a:endParaRPr lang="en-US" altLang="zh-CN" sz="3200" b="1" dirty="0">
              <a:solidFill>
                <a:srgbClr val="1B4F85"/>
              </a:solidFill>
              <a:latin typeface="Microsoft YaHei" charset="-122"/>
              <a:ea typeface="Microsoft YaHei" charset="-122"/>
              <a:cs typeface="Microsoft YaHei" charset="-122"/>
            </a:endParaRPr>
          </a:p>
        </p:txBody>
      </p:sp>
      <p:cxnSp>
        <p:nvCxnSpPr>
          <p:cNvPr id="9" name="直接连接符 7"/>
          <p:cNvCxnSpPr>
            <a:cxnSpLocks noChangeShapeType="1"/>
          </p:cNvCxnSpPr>
          <p:nvPr/>
        </p:nvCxnSpPr>
        <p:spPr bwMode="auto">
          <a:xfrm>
            <a:off x="563659" y="944147"/>
            <a:ext cx="11109665" cy="0"/>
          </a:xfrm>
          <a:prstGeom prst="line">
            <a:avLst/>
          </a:prstGeom>
          <a:noFill/>
          <a:ln w="22225">
            <a:solidFill>
              <a:schemeClr val="accent1"/>
            </a:solidFill>
            <a:round/>
          </a:ln>
          <a:effectLst/>
        </p:spPr>
      </p:cxnSp>
      <p:grpSp>
        <p:nvGrpSpPr>
          <p:cNvPr id="2" name="组合 1"/>
          <p:cNvGrpSpPr/>
          <p:nvPr/>
        </p:nvGrpSpPr>
        <p:grpSpPr>
          <a:xfrm>
            <a:off x="563659" y="2975675"/>
            <a:ext cx="2163782" cy="1286805"/>
            <a:chOff x="411808" y="1255363"/>
            <a:chExt cx="2163782" cy="1286805"/>
          </a:xfrm>
        </p:grpSpPr>
        <p:sp>
          <p:nvSpPr>
            <p:cNvPr id="13" name="圆角矩形 12"/>
            <p:cNvSpPr/>
            <p:nvPr/>
          </p:nvSpPr>
          <p:spPr>
            <a:xfrm>
              <a:off x="575693" y="1810203"/>
              <a:ext cx="1848046" cy="391530"/>
            </a:xfrm>
            <a:prstGeom prst="roundRect">
              <a:avLst/>
            </a:prstGeom>
            <a:solidFill>
              <a:sysClr val="window" lastClr="FFFFFF">
                <a:lumMod val="85000"/>
              </a:sysClr>
            </a:solidFill>
            <a:ln w="25400" cap="flat" cmpd="sng" algn="ctr">
              <a:noFill/>
              <a:prstDash val="solid"/>
            </a:ln>
            <a:effectLst/>
          </p:spPr>
          <p:txBody>
            <a:bodyPr rtlCol="0" anchor="ctr"/>
            <a:lstStyle/>
            <a:p>
              <a:pPr algn="ctr">
                <a:defRPr/>
              </a:pPr>
              <a:endParaRPr lang="zh-CN" altLang="en-US" sz="1600" kern="0" dirty="0">
                <a:solidFill>
                  <a:prstClr val="white"/>
                </a:solidFill>
                <a:latin typeface="微软雅黑" charset="-122"/>
                <a:ea typeface="微软雅黑" charset="-122"/>
              </a:endParaRPr>
            </a:p>
          </p:txBody>
        </p:sp>
        <p:sp>
          <p:nvSpPr>
            <p:cNvPr id="14" name="TextBox 61"/>
            <p:cNvSpPr txBox="1"/>
            <p:nvPr/>
          </p:nvSpPr>
          <p:spPr>
            <a:xfrm>
              <a:off x="411808" y="1828431"/>
              <a:ext cx="2163782" cy="307777"/>
            </a:xfrm>
            <a:prstGeom prst="rect">
              <a:avLst/>
            </a:prstGeom>
            <a:noFill/>
          </p:spPr>
          <p:txBody>
            <a:bodyPr wrap="square" rtlCol="0">
              <a:spAutoFit/>
            </a:bodyPr>
            <a:lstStyle>
              <a:defPPr>
                <a:defRPr lang="zh-CN"/>
              </a:defPPr>
              <a:lvl1pPr>
                <a:defRPr>
                  <a:solidFill>
                    <a:prstClr val="white"/>
                  </a:solidFill>
                  <a:latin typeface="微软雅黑" charset="-122"/>
                  <a:ea typeface="微软雅黑" charset="-122"/>
                </a:defRPr>
              </a:lvl1pPr>
            </a:lstStyle>
            <a:p>
              <a:pPr algn="ctr">
                <a:defRPr/>
              </a:pPr>
              <a:r>
                <a:rPr lang="en-US" altLang="zh-CN" sz="1400" b="1" kern="0" dirty="0">
                  <a:solidFill>
                    <a:srgbClr val="1F497D"/>
                  </a:solidFill>
                  <a:effectLst>
                    <a:outerShdw blurRad="38100" dist="38100" dir="2700000" algn="tl">
                      <a:srgbClr val="000000">
                        <a:alpha val="43137"/>
                      </a:srgbClr>
                    </a:outerShdw>
                  </a:effectLst>
                </a:rPr>
                <a:t>Operating System</a:t>
              </a:r>
            </a:p>
          </p:txBody>
        </p:sp>
        <p:sp>
          <p:nvSpPr>
            <p:cNvPr id="18" name="矩形 17"/>
            <p:cNvSpPr/>
            <p:nvPr/>
          </p:nvSpPr>
          <p:spPr>
            <a:xfrm>
              <a:off x="563659" y="1255363"/>
              <a:ext cx="1860080" cy="939984"/>
            </a:xfrm>
            <a:prstGeom prst="rect">
              <a:avLst/>
            </a:prstGeom>
            <a:noFill/>
            <a:ln w="25400" cap="flat" cmpd="sng" algn="ctr">
              <a:solidFill>
                <a:srgbClr val="FFC000"/>
              </a:solidFill>
              <a:prstDash val="sysDash"/>
            </a:ln>
            <a:effectLst/>
          </p:spPr>
          <p:txBody>
            <a:bodyPr rtlCol="0" anchor="ctr"/>
            <a:lstStyle/>
            <a:p>
              <a:pPr algn="ctr">
                <a:defRPr/>
              </a:pPr>
              <a:endParaRPr lang="zh-CN" altLang="en-US" kern="0">
                <a:solidFill>
                  <a:prstClr val="white"/>
                </a:solidFill>
                <a:latin typeface="Calibri"/>
                <a:ea typeface="宋体" charset="0"/>
              </a:endParaRPr>
            </a:p>
          </p:txBody>
        </p:sp>
        <p:sp>
          <p:nvSpPr>
            <p:cNvPr id="20" name="同侧圆角矩形 19"/>
            <p:cNvSpPr/>
            <p:nvPr/>
          </p:nvSpPr>
          <p:spPr>
            <a:xfrm>
              <a:off x="563659" y="2195347"/>
              <a:ext cx="1860080" cy="346821"/>
            </a:xfrm>
            <a:prstGeom prst="round2SameRect">
              <a:avLst/>
            </a:prstGeom>
            <a:solidFill>
              <a:srgbClr val="FFC000"/>
            </a:solidFill>
            <a:ln w="25400" cap="flat" cmpd="sng" algn="ctr">
              <a:solidFill>
                <a:srgbClr val="FFC000"/>
              </a:solidFill>
              <a:prstDash val="solid"/>
            </a:ln>
            <a:effectLst/>
          </p:spPr>
          <p:txBody>
            <a:bodyPr rtlCol="0" anchor="ctr"/>
            <a:lstStyle/>
            <a:p>
              <a:pPr algn="ctr">
                <a:defRPr/>
              </a:pPr>
              <a:r>
                <a:rPr lang="en-US" altLang="zh-CN" b="1" kern="0" dirty="0">
                  <a:solidFill>
                    <a:prstClr val="white"/>
                  </a:solidFill>
                  <a:latin typeface="Calibri"/>
                  <a:ea typeface="宋体" charset="0"/>
                </a:rPr>
                <a:t>Server</a:t>
              </a:r>
              <a:endParaRPr lang="zh-CN" altLang="en-US" b="1" kern="0" dirty="0">
                <a:solidFill>
                  <a:prstClr val="white"/>
                </a:solidFill>
                <a:latin typeface="Calibri"/>
                <a:ea typeface="宋体" charset="0"/>
              </a:endParaRPr>
            </a:p>
          </p:txBody>
        </p:sp>
        <p:sp>
          <p:nvSpPr>
            <p:cNvPr id="33" name="矩形 32"/>
            <p:cNvSpPr/>
            <p:nvPr/>
          </p:nvSpPr>
          <p:spPr>
            <a:xfrm>
              <a:off x="1537903" y="1379688"/>
              <a:ext cx="792000" cy="357310"/>
            </a:xfrm>
            <a:prstGeom prst="rect">
              <a:avLst/>
            </a:prstGeom>
            <a:solidFill>
              <a:srgbClr val="00B0F0"/>
            </a:solidFill>
            <a:ln w="25400" cap="flat" cmpd="sng" algn="ctr">
              <a:solidFill>
                <a:srgbClr val="00B0F0"/>
              </a:solidFill>
              <a:prstDash val="solid"/>
            </a:ln>
            <a:effectLst/>
          </p:spPr>
          <p:txBody>
            <a:bodyPr rtlCol="0" anchor="ctr"/>
            <a:lstStyle/>
            <a:p>
              <a:pPr algn="ctr">
                <a:defRPr/>
              </a:pPr>
              <a:r>
                <a:rPr lang="en-US" altLang="zh-CN" sz="1100" b="1" kern="0" dirty="0">
                  <a:solidFill>
                    <a:prstClr val="white"/>
                  </a:solidFill>
                  <a:latin typeface="微软雅黑" charset="-122"/>
                  <a:ea typeface="微软雅黑" charset="-122"/>
                </a:rPr>
                <a:t>Web</a:t>
              </a:r>
              <a:endParaRPr lang="zh-CN" altLang="en-US" sz="1100" b="1" kern="0" dirty="0">
                <a:solidFill>
                  <a:prstClr val="white"/>
                </a:solidFill>
                <a:latin typeface="微软雅黑" charset="-122"/>
                <a:ea typeface="微软雅黑" charset="-122"/>
              </a:endParaRPr>
            </a:p>
          </p:txBody>
        </p:sp>
        <p:sp>
          <p:nvSpPr>
            <p:cNvPr id="34" name="矩形 33"/>
            <p:cNvSpPr/>
            <p:nvPr/>
          </p:nvSpPr>
          <p:spPr>
            <a:xfrm>
              <a:off x="654781" y="1379688"/>
              <a:ext cx="792000" cy="357310"/>
            </a:xfrm>
            <a:prstGeom prst="rect">
              <a:avLst/>
            </a:prstGeom>
            <a:solidFill>
              <a:srgbClr val="00B050"/>
            </a:solidFill>
            <a:ln w="25400" cap="flat" cmpd="sng" algn="ctr">
              <a:solidFill>
                <a:srgbClr val="00B050"/>
              </a:solidFill>
              <a:prstDash val="solid"/>
            </a:ln>
            <a:effectLst/>
          </p:spPr>
          <p:txBody>
            <a:bodyPr rtlCol="0" anchor="ctr"/>
            <a:lstStyle/>
            <a:p>
              <a:pPr algn="ctr">
                <a:defRPr/>
              </a:pPr>
              <a:r>
                <a:rPr lang="en-US" altLang="zh-CN" sz="1100" b="1" kern="0" dirty="0">
                  <a:solidFill>
                    <a:prstClr val="white"/>
                  </a:solidFill>
                  <a:latin typeface="微软雅黑" charset="-122"/>
                  <a:ea typeface="微软雅黑" charset="-122"/>
                </a:rPr>
                <a:t>APP</a:t>
              </a:r>
              <a:endParaRPr lang="zh-CN" altLang="en-US" sz="1100" b="1" kern="0" dirty="0">
                <a:solidFill>
                  <a:prstClr val="white"/>
                </a:solidFill>
                <a:latin typeface="微软雅黑" charset="-122"/>
                <a:ea typeface="微软雅黑" charset="-122"/>
              </a:endParaRPr>
            </a:p>
          </p:txBody>
        </p:sp>
      </p:grpSp>
      <p:sp>
        <p:nvSpPr>
          <p:cNvPr id="67" name="矩形 66"/>
          <p:cNvSpPr/>
          <p:nvPr/>
        </p:nvSpPr>
        <p:spPr>
          <a:xfrm>
            <a:off x="2575590" y="1423854"/>
            <a:ext cx="5669508" cy="652486"/>
          </a:xfrm>
          <a:prstGeom prst="rect">
            <a:avLst/>
          </a:prstGeom>
        </p:spPr>
        <p:txBody>
          <a:bodyPr wrap="square">
            <a:spAutoFit/>
          </a:bodyPr>
          <a:lstStyle/>
          <a:p>
            <a:pPr defTabSz="513080">
              <a:lnSpc>
                <a:spcPct val="130000"/>
              </a:lnSpc>
            </a:pPr>
            <a:r>
              <a:rPr lang="zh-CN" altLang="en-US" sz="2800" b="1" dirty="0">
                <a:solidFill>
                  <a:srgbClr val="00B050"/>
                </a:solidFill>
                <a:latin typeface="Microsoft YaHei" charset="-122"/>
                <a:ea typeface="Microsoft YaHei" charset="-122"/>
                <a:cs typeface="Microsoft YaHei" charset="-122"/>
                <a:sym typeface="Arial" panose="020B0604020202090204" pitchFamily="34" charset="0"/>
              </a:rPr>
              <a:t>我需要上更多的应用，加服务器？</a:t>
            </a:r>
            <a:endParaRPr lang="en-US" altLang="zh-CN" sz="2800" b="1" dirty="0">
              <a:solidFill>
                <a:srgbClr val="00B050"/>
              </a:solidFill>
              <a:latin typeface="Microsoft YaHei" charset="-122"/>
              <a:ea typeface="Microsoft YaHei" charset="-122"/>
              <a:cs typeface="Microsoft YaHei" charset="-122"/>
              <a:sym typeface="Arial" panose="020B0604020202090204" pitchFamily="34" charset="0"/>
            </a:endParaRPr>
          </a:p>
        </p:txBody>
      </p:sp>
      <p:sp>
        <p:nvSpPr>
          <p:cNvPr id="68" name="矩形 67"/>
          <p:cNvSpPr/>
          <p:nvPr/>
        </p:nvSpPr>
        <p:spPr>
          <a:xfrm>
            <a:off x="4528605" y="2257691"/>
            <a:ext cx="6893646" cy="597856"/>
          </a:xfrm>
          <a:prstGeom prst="rect">
            <a:avLst/>
          </a:prstGeom>
        </p:spPr>
        <p:txBody>
          <a:bodyPr wrap="square">
            <a:spAutoFit/>
          </a:bodyPr>
          <a:lstStyle/>
          <a:p>
            <a:pPr defTabSz="513080">
              <a:lnSpc>
                <a:spcPct val="130000"/>
              </a:lnSpc>
            </a:pPr>
            <a:r>
              <a:rPr lang="zh-CN" altLang="en-US" sz="2800" b="1" dirty="0">
                <a:solidFill>
                  <a:schemeClr val="accent2">
                    <a:lumMod val="75000"/>
                  </a:schemeClr>
                </a:solidFill>
                <a:latin typeface="Microsoft YaHei" charset="-122"/>
                <a:ea typeface="Microsoft YaHei" charset="-122"/>
                <a:cs typeface="Microsoft YaHei" charset="-122"/>
                <a:sym typeface="Arial" panose="020B0604020202090204" pitchFamily="34" charset="0"/>
              </a:rPr>
              <a:t>我需要上更多种类的操作系统，加服务器？</a:t>
            </a:r>
            <a:endParaRPr lang="en-US" altLang="zh-CN" sz="2800" b="1" dirty="0">
              <a:solidFill>
                <a:schemeClr val="accent2">
                  <a:lumMod val="75000"/>
                </a:schemeClr>
              </a:solidFill>
              <a:latin typeface="Microsoft YaHei" charset="-122"/>
              <a:ea typeface="Microsoft YaHei" charset="-122"/>
              <a:cs typeface="Microsoft YaHei" charset="-122"/>
              <a:sym typeface="Arial" panose="020B0604020202090204" pitchFamily="34" charset="0"/>
            </a:endParaRPr>
          </a:p>
        </p:txBody>
      </p:sp>
      <p:sp>
        <p:nvSpPr>
          <p:cNvPr id="69" name="矩形 68"/>
          <p:cNvSpPr/>
          <p:nvPr/>
        </p:nvSpPr>
        <p:spPr>
          <a:xfrm>
            <a:off x="3570515" y="3999126"/>
            <a:ext cx="7256600" cy="597856"/>
          </a:xfrm>
          <a:prstGeom prst="rect">
            <a:avLst/>
          </a:prstGeom>
        </p:spPr>
        <p:txBody>
          <a:bodyPr wrap="square">
            <a:spAutoFit/>
          </a:bodyPr>
          <a:lstStyle/>
          <a:p>
            <a:pPr defTabSz="513080">
              <a:lnSpc>
                <a:spcPct val="130000"/>
              </a:lnSpc>
            </a:pPr>
            <a:r>
              <a:rPr lang="zh-CN" altLang="en-US" sz="2800" b="1" dirty="0">
                <a:solidFill>
                  <a:schemeClr val="tx2">
                    <a:lumMod val="75000"/>
                  </a:schemeClr>
                </a:solidFill>
                <a:latin typeface="Microsoft YaHei" charset="-122"/>
                <a:ea typeface="Microsoft YaHei" charset="-122"/>
                <a:cs typeface="Microsoft YaHei" charset="-122"/>
                <a:sym typeface="Arial" panose="020B0604020202090204" pitchFamily="34" charset="0"/>
              </a:rPr>
              <a:t>服务器越加越多，我怎么管理？</a:t>
            </a:r>
            <a:endParaRPr lang="en-US" altLang="zh-CN" sz="2800" b="1" dirty="0">
              <a:solidFill>
                <a:schemeClr val="tx2">
                  <a:lumMod val="75000"/>
                </a:schemeClr>
              </a:solidFill>
              <a:latin typeface="Microsoft YaHei" charset="-122"/>
              <a:ea typeface="Microsoft YaHei" charset="-122"/>
              <a:cs typeface="Microsoft YaHei" charset="-122"/>
              <a:sym typeface="Arial" panose="020B0604020202090204" pitchFamily="34" charset="0"/>
            </a:endParaRPr>
          </a:p>
        </p:txBody>
      </p:sp>
      <p:sp>
        <p:nvSpPr>
          <p:cNvPr id="70" name="矩形 69"/>
          <p:cNvSpPr/>
          <p:nvPr/>
        </p:nvSpPr>
        <p:spPr>
          <a:xfrm>
            <a:off x="7601771" y="5808496"/>
            <a:ext cx="3433022" cy="652486"/>
          </a:xfrm>
          <a:prstGeom prst="rect">
            <a:avLst/>
          </a:prstGeom>
        </p:spPr>
        <p:txBody>
          <a:bodyPr wrap="square">
            <a:spAutoFit/>
          </a:bodyPr>
          <a:lstStyle/>
          <a:p>
            <a:pPr defTabSz="513080">
              <a:lnSpc>
                <a:spcPct val="130000"/>
              </a:lnSpc>
            </a:pPr>
            <a:r>
              <a:rPr lang="zh-CN" altLang="en-US" sz="2800" b="1" dirty="0">
                <a:solidFill>
                  <a:schemeClr val="accent4">
                    <a:lumMod val="75000"/>
                  </a:schemeClr>
                </a:solidFill>
                <a:latin typeface="Microsoft YaHei" charset="-122"/>
                <a:ea typeface="Microsoft YaHei" charset="-122"/>
                <a:cs typeface="Microsoft YaHei" charset="-122"/>
                <a:sym typeface="Arial" panose="020B0604020202090204" pitchFamily="34" charset="0"/>
              </a:rPr>
              <a:t>能不能不加服务器？</a:t>
            </a:r>
            <a:endParaRPr lang="en-US" altLang="zh-CN" sz="2800" b="1" dirty="0">
              <a:solidFill>
                <a:schemeClr val="accent4">
                  <a:lumMod val="75000"/>
                </a:schemeClr>
              </a:solidFill>
              <a:latin typeface="Microsoft YaHei" charset="-122"/>
              <a:ea typeface="Microsoft YaHei" charset="-122"/>
              <a:cs typeface="Microsoft YaHei" charset="-122"/>
              <a:sym typeface="Arial" panose="020B0604020202090204" pitchFamily="34" charset="0"/>
            </a:endParaRPr>
          </a:p>
        </p:txBody>
      </p:sp>
      <p:sp>
        <p:nvSpPr>
          <p:cNvPr id="71" name="矩形 70"/>
          <p:cNvSpPr/>
          <p:nvPr/>
        </p:nvSpPr>
        <p:spPr>
          <a:xfrm>
            <a:off x="3278002" y="3112551"/>
            <a:ext cx="8647538" cy="597856"/>
          </a:xfrm>
          <a:prstGeom prst="rect">
            <a:avLst/>
          </a:prstGeom>
        </p:spPr>
        <p:txBody>
          <a:bodyPr wrap="square">
            <a:spAutoFit/>
          </a:bodyPr>
          <a:lstStyle/>
          <a:p>
            <a:pPr defTabSz="513080">
              <a:lnSpc>
                <a:spcPct val="130000"/>
              </a:lnSpc>
            </a:pPr>
            <a:r>
              <a:rPr lang="zh-CN" altLang="en-US" sz="2800" b="1" dirty="0">
                <a:solidFill>
                  <a:schemeClr val="accent5">
                    <a:lumMod val="75000"/>
                  </a:schemeClr>
                </a:solidFill>
                <a:latin typeface="Microsoft YaHei" charset="-122"/>
                <a:ea typeface="Microsoft YaHei" charset="-122"/>
                <a:cs typeface="Microsoft YaHei" charset="-122"/>
                <a:sym typeface="Arial" panose="020B0604020202090204" pitchFamily="34" charset="0"/>
              </a:rPr>
              <a:t>我担心重要的业务因为单台服务器故障，加服务器？</a:t>
            </a:r>
            <a:endParaRPr lang="en-US" altLang="zh-CN" sz="2800" b="1" dirty="0">
              <a:solidFill>
                <a:schemeClr val="accent5">
                  <a:lumMod val="75000"/>
                </a:schemeClr>
              </a:solidFill>
              <a:latin typeface="Microsoft YaHei" charset="-122"/>
              <a:ea typeface="Microsoft YaHei" charset="-122"/>
              <a:cs typeface="Microsoft YaHei" charset="-122"/>
              <a:sym typeface="Arial" panose="020B0604020202090204" pitchFamily="34" charset="0"/>
            </a:endParaRPr>
          </a:p>
        </p:txBody>
      </p:sp>
      <p:sp>
        <p:nvSpPr>
          <p:cNvPr id="72" name="矩形 71"/>
          <p:cNvSpPr/>
          <p:nvPr/>
        </p:nvSpPr>
        <p:spPr>
          <a:xfrm>
            <a:off x="1778500" y="4850127"/>
            <a:ext cx="7263687" cy="597856"/>
          </a:xfrm>
          <a:prstGeom prst="rect">
            <a:avLst/>
          </a:prstGeom>
        </p:spPr>
        <p:txBody>
          <a:bodyPr wrap="square">
            <a:spAutoFit/>
          </a:bodyPr>
          <a:lstStyle/>
          <a:p>
            <a:pPr defTabSz="513080">
              <a:lnSpc>
                <a:spcPct val="130000"/>
              </a:lnSpc>
            </a:pPr>
            <a:r>
              <a:rPr lang="zh-CN" altLang="en-US" sz="2800" b="1" dirty="0">
                <a:solidFill>
                  <a:srgbClr val="7030A0"/>
                </a:solidFill>
                <a:latin typeface="Microsoft YaHei" charset="-122"/>
                <a:ea typeface="Microsoft YaHei" charset="-122"/>
                <a:cs typeface="Microsoft YaHei" charset="-122"/>
                <a:sym typeface="Arial" panose="020B0604020202090204" pitchFamily="34" charset="0"/>
              </a:rPr>
              <a:t>服务器的资源明明还空闲很多，能不能用上？</a:t>
            </a:r>
            <a:endParaRPr lang="en-US" altLang="zh-CN" sz="2800" b="1" dirty="0">
              <a:solidFill>
                <a:srgbClr val="7030A0"/>
              </a:solidFill>
              <a:latin typeface="Microsoft YaHei" charset="-122"/>
              <a:ea typeface="Microsoft YaHei" charset="-122"/>
              <a:cs typeface="Microsoft YaHei" charset="-122"/>
              <a:sym typeface="Arial" panose="020B0604020202090204"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67"/>
                                        </p:tgtEl>
                                        <p:attrNameLst>
                                          <p:attrName>style.visibility</p:attrName>
                                        </p:attrNameLst>
                                      </p:cBhvr>
                                      <p:to>
                                        <p:strVal val="visible"/>
                                      </p:to>
                                    </p:set>
                                    <p:animEffect transition="in" filter="randombar(horizontal)">
                                      <p:cBhvr>
                                        <p:cTn id="7" dur="500"/>
                                        <p:tgtEl>
                                          <p:spTgt spid="67"/>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68"/>
                                        </p:tgtEl>
                                        <p:attrNameLst>
                                          <p:attrName>style.visibility</p:attrName>
                                        </p:attrNameLst>
                                      </p:cBhvr>
                                      <p:to>
                                        <p:strVal val="visible"/>
                                      </p:to>
                                    </p:set>
                                    <p:animEffect transition="in" filter="randombar(horizontal)">
                                      <p:cBhvr>
                                        <p:cTn id="12" dur="500"/>
                                        <p:tgtEl>
                                          <p:spTgt spid="68"/>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71"/>
                                        </p:tgtEl>
                                        <p:attrNameLst>
                                          <p:attrName>style.visibility</p:attrName>
                                        </p:attrNameLst>
                                      </p:cBhvr>
                                      <p:to>
                                        <p:strVal val="visible"/>
                                      </p:to>
                                    </p:set>
                                    <p:animEffect transition="in" filter="randombar(horizontal)">
                                      <p:cBhvr>
                                        <p:cTn id="17" dur="500"/>
                                        <p:tgtEl>
                                          <p:spTgt spid="71"/>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69"/>
                                        </p:tgtEl>
                                        <p:attrNameLst>
                                          <p:attrName>style.visibility</p:attrName>
                                        </p:attrNameLst>
                                      </p:cBhvr>
                                      <p:to>
                                        <p:strVal val="visible"/>
                                      </p:to>
                                    </p:set>
                                    <p:animEffect transition="in" filter="randombar(horizontal)">
                                      <p:cBhvr>
                                        <p:cTn id="22" dur="500"/>
                                        <p:tgtEl>
                                          <p:spTgt spid="69"/>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grpId="0" nodeType="clickEffect">
                                  <p:stCondLst>
                                    <p:cond delay="0"/>
                                  </p:stCondLst>
                                  <p:childTnLst>
                                    <p:set>
                                      <p:cBhvr>
                                        <p:cTn id="26" dur="1" fill="hold">
                                          <p:stCondLst>
                                            <p:cond delay="0"/>
                                          </p:stCondLst>
                                        </p:cTn>
                                        <p:tgtEl>
                                          <p:spTgt spid="72"/>
                                        </p:tgtEl>
                                        <p:attrNameLst>
                                          <p:attrName>style.visibility</p:attrName>
                                        </p:attrNameLst>
                                      </p:cBhvr>
                                      <p:to>
                                        <p:strVal val="visible"/>
                                      </p:to>
                                    </p:set>
                                    <p:animEffect transition="in" filter="randombar(horizontal)">
                                      <p:cBhvr>
                                        <p:cTn id="27" dur="500"/>
                                        <p:tgtEl>
                                          <p:spTgt spid="72"/>
                                        </p:tgtEl>
                                      </p:cBhvr>
                                    </p:animEffect>
                                  </p:childTnLst>
                                </p:cTn>
                              </p:par>
                            </p:childTnLst>
                          </p:cTn>
                        </p:par>
                      </p:childTnLst>
                    </p:cTn>
                  </p:par>
                  <p:par>
                    <p:cTn id="28" fill="hold">
                      <p:stCondLst>
                        <p:cond delay="indefinite"/>
                      </p:stCondLst>
                      <p:childTnLst>
                        <p:par>
                          <p:cTn id="29" fill="hold">
                            <p:stCondLst>
                              <p:cond delay="0"/>
                            </p:stCondLst>
                            <p:childTnLst>
                              <p:par>
                                <p:cTn id="30" presetID="14" presetClass="entr" presetSubtype="10" fill="hold" grpId="0" nodeType="clickEffect">
                                  <p:stCondLst>
                                    <p:cond delay="0"/>
                                  </p:stCondLst>
                                  <p:childTnLst>
                                    <p:set>
                                      <p:cBhvr>
                                        <p:cTn id="31" dur="1" fill="hold">
                                          <p:stCondLst>
                                            <p:cond delay="0"/>
                                          </p:stCondLst>
                                        </p:cTn>
                                        <p:tgtEl>
                                          <p:spTgt spid="70"/>
                                        </p:tgtEl>
                                        <p:attrNameLst>
                                          <p:attrName>style.visibility</p:attrName>
                                        </p:attrNameLst>
                                      </p:cBhvr>
                                      <p:to>
                                        <p:strVal val="visible"/>
                                      </p:to>
                                    </p:set>
                                    <p:animEffect transition="in" filter="randombar(horizontal)">
                                      <p:cBhvr>
                                        <p:cTn id="32"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p:bldP spid="68" grpId="0"/>
      <p:bldP spid="69" grpId="0"/>
      <p:bldP spid="70" grpId="0"/>
      <p:bldP spid="71" grpId="0"/>
      <p:bldP spid="7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8"/>
          <p:cNvSpPr txBox="1">
            <a:spLocks noChangeArrowheads="1"/>
          </p:cNvSpPr>
          <p:nvPr/>
        </p:nvSpPr>
        <p:spPr bwMode="auto">
          <a:xfrm>
            <a:off x="579157" y="273966"/>
            <a:ext cx="3011081" cy="561692"/>
          </a:xfrm>
          <a:prstGeom prst="rect">
            <a:avLst/>
          </a:prstGeom>
          <a:noFill/>
          <a:ln>
            <a:noFill/>
          </a:ln>
        </p:spPr>
        <p:txBody>
          <a:bodyPr wrap="none" lIns="68580" tIns="34290" rIns="68580" bIns="34290">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defTabSz="912495" eaLnBrk="0" fontAlgn="base" hangingPunct="0">
              <a:spcBef>
                <a:spcPct val="0"/>
              </a:spcBef>
              <a:spcAft>
                <a:spcPct val="0"/>
              </a:spcAft>
              <a:buFont typeface="Arial" panose="020B0604020202090204" pitchFamily="34" charset="0"/>
              <a:defRPr>
                <a:solidFill>
                  <a:schemeClr val="tx1"/>
                </a:solidFill>
                <a:latin typeface="Calibri" pitchFamily="34" charset="0"/>
                <a:ea typeface="宋体" pitchFamily="2" charset="-122"/>
              </a:defRPr>
            </a:lvl6pPr>
            <a:lvl7pPr marL="2971800" indent="-228600" defTabSz="912495" eaLnBrk="0" fontAlgn="base" hangingPunct="0">
              <a:spcBef>
                <a:spcPct val="0"/>
              </a:spcBef>
              <a:spcAft>
                <a:spcPct val="0"/>
              </a:spcAft>
              <a:buFont typeface="Arial" panose="020B0604020202090204" pitchFamily="34" charset="0"/>
              <a:defRPr>
                <a:solidFill>
                  <a:schemeClr val="tx1"/>
                </a:solidFill>
                <a:latin typeface="Calibri" pitchFamily="34" charset="0"/>
                <a:ea typeface="宋体" pitchFamily="2" charset="-122"/>
              </a:defRPr>
            </a:lvl7pPr>
            <a:lvl8pPr marL="3429000" indent="-228600" defTabSz="912495" eaLnBrk="0" fontAlgn="base" hangingPunct="0">
              <a:spcBef>
                <a:spcPct val="0"/>
              </a:spcBef>
              <a:spcAft>
                <a:spcPct val="0"/>
              </a:spcAft>
              <a:buFont typeface="Arial" panose="020B0604020202090204" pitchFamily="34" charset="0"/>
              <a:defRPr>
                <a:solidFill>
                  <a:schemeClr val="tx1"/>
                </a:solidFill>
                <a:latin typeface="Calibri" pitchFamily="34" charset="0"/>
                <a:ea typeface="宋体" pitchFamily="2" charset="-122"/>
              </a:defRPr>
            </a:lvl8pPr>
            <a:lvl9pPr marL="3886200" indent="-228600" defTabSz="912495" eaLnBrk="0" fontAlgn="base" hangingPunct="0">
              <a:spcBef>
                <a:spcPct val="0"/>
              </a:spcBef>
              <a:spcAft>
                <a:spcPct val="0"/>
              </a:spcAft>
              <a:buFont typeface="Arial" panose="020B0604020202090204" pitchFamily="34" charset="0"/>
              <a:defRPr>
                <a:solidFill>
                  <a:schemeClr val="tx1"/>
                </a:solidFill>
                <a:latin typeface="Calibri" pitchFamily="34" charset="0"/>
                <a:ea typeface="宋体" pitchFamily="2" charset="-122"/>
              </a:defRPr>
            </a:lvl9pPr>
          </a:lstStyle>
          <a:p>
            <a:pPr eaLnBrk="1" hangingPunct="1"/>
            <a:r>
              <a:rPr lang="zh-CN" altLang="en-US" sz="3200" b="1" dirty="0">
                <a:solidFill>
                  <a:srgbClr val="1B4F85"/>
                </a:solidFill>
                <a:latin typeface="Microsoft YaHei" charset="-122"/>
                <a:ea typeface="Microsoft YaHei" charset="-122"/>
                <a:cs typeface="Microsoft YaHei" charset="-122"/>
              </a:rPr>
              <a:t>计算虚拟化概念</a:t>
            </a:r>
            <a:endParaRPr lang="en-US" altLang="zh-CN" sz="3200" b="1" dirty="0">
              <a:solidFill>
                <a:srgbClr val="1B4F85"/>
              </a:solidFill>
              <a:latin typeface="Microsoft YaHei" charset="-122"/>
              <a:ea typeface="Microsoft YaHei" charset="-122"/>
              <a:cs typeface="Microsoft YaHei" charset="-122"/>
            </a:endParaRPr>
          </a:p>
        </p:txBody>
      </p:sp>
      <p:cxnSp>
        <p:nvCxnSpPr>
          <p:cNvPr id="9" name="直接连接符 7"/>
          <p:cNvCxnSpPr>
            <a:cxnSpLocks noChangeShapeType="1"/>
          </p:cNvCxnSpPr>
          <p:nvPr/>
        </p:nvCxnSpPr>
        <p:spPr bwMode="auto">
          <a:xfrm>
            <a:off x="563659" y="959913"/>
            <a:ext cx="11109665" cy="0"/>
          </a:xfrm>
          <a:prstGeom prst="line">
            <a:avLst/>
          </a:prstGeom>
          <a:noFill/>
          <a:ln w="22225">
            <a:solidFill>
              <a:schemeClr val="accent1"/>
            </a:solidFill>
            <a:round/>
          </a:ln>
          <a:effectLst/>
        </p:spPr>
      </p:cxnSp>
      <p:cxnSp>
        <p:nvCxnSpPr>
          <p:cNvPr id="13" name="直线连接符 12"/>
          <p:cNvCxnSpPr/>
          <p:nvPr/>
        </p:nvCxnSpPr>
        <p:spPr>
          <a:xfrm flipH="1" flipV="1">
            <a:off x="2427003" y="3664402"/>
            <a:ext cx="2546016" cy="1141028"/>
          </a:xfrm>
          <a:prstGeom prst="line">
            <a:avLst/>
          </a:prstGeom>
          <a:ln w="254000">
            <a:solidFill>
              <a:srgbClr val="607695">
                <a:alpha val="58000"/>
              </a:srgbClr>
            </a:solidFill>
          </a:ln>
        </p:spPr>
        <p:style>
          <a:lnRef idx="1">
            <a:schemeClr val="accent1"/>
          </a:lnRef>
          <a:fillRef idx="0">
            <a:schemeClr val="accent1"/>
          </a:fillRef>
          <a:effectRef idx="0">
            <a:schemeClr val="accent1"/>
          </a:effectRef>
          <a:fontRef idx="minor">
            <a:schemeClr val="tx1"/>
          </a:fontRef>
        </p:style>
      </p:cxnSp>
      <p:cxnSp>
        <p:nvCxnSpPr>
          <p:cNvPr id="14" name="直线连接符 13"/>
          <p:cNvCxnSpPr/>
          <p:nvPr/>
        </p:nvCxnSpPr>
        <p:spPr>
          <a:xfrm flipH="1" flipV="1">
            <a:off x="7361244" y="3664402"/>
            <a:ext cx="2546016" cy="1141028"/>
          </a:xfrm>
          <a:prstGeom prst="line">
            <a:avLst/>
          </a:prstGeom>
          <a:ln w="254000">
            <a:solidFill>
              <a:srgbClr val="607695">
                <a:alpha val="58000"/>
              </a:srgbClr>
            </a:solidFill>
          </a:ln>
        </p:spPr>
        <p:style>
          <a:lnRef idx="1">
            <a:schemeClr val="accent1"/>
          </a:lnRef>
          <a:fillRef idx="0">
            <a:schemeClr val="accent1"/>
          </a:fillRef>
          <a:effectRef idx="0">
            <a:schemeClr val="accent1"/>
          </a:effectRef>
          <a:fontRef idx="minor">
            <a:schemeClr val="tx1"/>
          </a:fontRef>
        </p:style>
      </p:cxnSp>
      <p:cxnSp>
        <p:nvCxnSpPr>
          <p:cNvPr id="16" name="直线连接符 15"/>
          <p:cNvCxnSpPr/>
          <p:nvPr/>
        </p:nvCxnSpPr>
        <p:spPr>
          <a:xfrm flipV="1">
            <a:off x="4845183" y="3664402"/>
            <a:ext cx="2546016" cy="1141028"/>
          </a:xfrm>
          <a:prstGeom prst="line">
            <a:avLst/>
          </a:prstGeom>
          <a:ln w="254000">
            <a:solidFill>
              <a:srgbClr val="607695">
                <a:alpha val="58000"/>
              </a:srgbClr>
            </a:solidFill>
          </a:ln>
        </p:spPr>
        <p:style>
          <a:lnRef idx="1">
            <a:schemeClr val="accent1"/>
          </a:lnRef>
          <a:fillRef idx="0">
            <a:schemeClr val="accent1"/>
          </a:fillRef>
          <a:effectRef idx="0">
            <a:schemeClr val="accent1"/>
          </a:effectRef>
          <a:fontRef idx="minor">
            <a:schemeClr val="tx1"/>
          </a:fontRef>
        </p:style>
      </p:cxnSp>
      <p:cxnSp>
        <p:nvCxnSpPr>
          <p:cNvPr id="17" name="直线连接符 16"/>
          <p:cNvCxnSpPr/>
          <p:nvPr/>
        </p:nvCxnSpPr>
        <p:spPr>
          <a:xfrm>
            <a:off x="2427003" y="3664402"/>
            <a:ext cx="0" cy="1455658"/>
          </a:xfrm>
          <a:prstGeom prst="line">
            <a:avLst/>
          </a:prstGeom>
          <a:ln w="19050">
            <a:solidFill>
              <a:srgbClr val="607695"/>
            </a:solidFill>
          </a:ln>
        </p:spPr>
        <p:style>
          <a:lnRef idx="1">
            <a:schemeClr val="accent1"/>
          </a:lnRef>
          <a:fillRef idx="0">
            <a:schemeClr val="accent1"/>
          </a:fillRef>
          <a:effectRef idx="0">
            <a:schemeClr val="accent1"/>
          </a:effectRef>
          <a:fontRef idx="minor">
            <a:schemeClr val="tx1"/>
          </a:fontRef>
        </p:style>
      </p:cxnSp>
      <p:sp>
        <p:nvSpPr>
          <p:cNvPr id="18" name="椭圆 11"/>
          <p:cNvSpPr>
            <a:spLocks noChangeArrowheads="1"/>
          </p:cNvSpPr>
          <p:nvPr/>
        </p:nvSpPr>
        <p:spPr bwMode="auto">
          <a:xfrm>
            <a:off x="1981387" y="3236633"/>
            <a:ext cx="891231" cy="876275"/>
          </a:xfrm>
          <a:prstGeom prst="ellipse">
            <a:avLst/>
          </a:prstGeom>
          <a:solidFill>
            <a:srgbClr val="69A246"/>
          </a:solidFill>
          <a:ln>
            <a:noFill/>
          </a:ln>
        </p:spPr>
        <p:txBody>
          <a:bodyPr lIns="68580" tIns="34290" rIns="68580" bIns="34290" anchor="ctr"/>
          <a:lstStyle/>
          <a:p>
            <a:pPr algn="ctr"/>
            <a:endParaRPr lang="zh-CN" altLang="en-US">
              <a:solidFill>
                <a:srgbClr val="FFFFFF"/>
              </a:solidFill>
            </a:endParaRPr>
          </a:p>
        </p:txBody>
      </p:sp>
      <p:cxnSp>
        <p:nvCxnSpPr>
          <p:cNvPr id="19" name="直线连接符 18"/>
          <p:cNvCxnSpPr/>
          <p:nvPr/>
        </p:nvCxnSpPr>
        <p:spPr>
          <a:xfrm>
            <a:off x="7391199" y="3664402"/>
            <a:ext cx="0" cy="1455658"/>
          </a:xfrm>
          <a:prstGeom prst="line">
            <a:avLst/>
          </a:prstGeom>
          <a:ln w="19050">
            <a:solidFill>
              <a:srgbClr val="607695"/>
            </a:solidFill>
          </a:ln>
        </p:spPr>
        <p:style>
          <a:lnRef idx="1">
            <a:schemeClr val="accent1"/>
          </a:lnRef>
          <a:fillRef idx="0">
            <a:schemeClr val="accent1"/>
          </a:fillRef>
          <a:effectRef idx="0">
            <a:schemeClr val="accent1"/>
          </a:effectRef>
          <a:fontRef idx="minor">
            <a:schemeClr val="tx1"/>
          </a:fontRef>
        </p:style>
      </p:cxnSp>
      <p:sp>
        <p:nvSpPr>
          <p:cNvPr id="20" name="椭圆 11"/>
          <p:cNvSpPr>
            <a:spLocks noChangeArrowheads="1"/>
          </p:cNvSpPr>
          <p:nvPr/>
        </p:nvSpPr>
        <p:spPr bwMode="auto">
          <a:xfrm>
            <a:off x="6951587" y="3236633"/>
            <a:ext cx="891231" cy="876275"/>
          </a:xfrm>
          <a:prstGeom prst="ellipse">
            <a:avLst/>
          </a:prstGeom>
          <a:solidFill>
            <a:srgbClr val="00B0F0"/>
          </a:solidFill>
          <a:ln>
            <a:noFill/>
          </a:ln>
        </p:spPr>
        <p:txBody>
          <a:bodyPr lIns="68580" tIns="34290" rIns="68580" bIns="34290" anchor="ctr"/>
          <a:lstStyle/>
          <a:p>
            <a:pPr algn="ctr"/>
            <a:endParaRPr lang="zh-CN" altLang="en-US">
              <a:solidFill>
                <a:srgbClr val="FFFFFF"/>
              </a:solidFill>
            </a:endParaRPr>
          </a:p>
        </p:txBody>
      </p:sp>
      <p:cxnSp>
        <p:nvCxnSpPr>
          <p:cNvPr id="21" name="直线连接符 20"/>
          <p:cNvCxnSpPr/>
          <p:nvPr/>
        </p:nvCxnSpPr>
        <p:spPr>
          <a:xfrm>
            <a:off x="4912102" y="3349772"/>
            <a:ext cx="0" cy="1455658"/>
          </a:xfrm>
          <a:prstGeom prst="line">
            <a:avLst/>
          </a:prstGeom>
          <a:ln w="19050">
            <a:solidFill>
              <a:srgbClr val="607695"/>
            </a:solidFill>
          </a:ln>
        </p:spPr>
        <p:style>
          <a:lnRef idx="1">
            <a:schemeClr val="accent1"/>
          </a:lnRef>
          <a:fillRef idx="0">
            <a:schemeClr val="accent1"/>
          </a:fillRef>
          <a:effectRef idx="0">
            <a:schemeClr val="accent1"/>
          </a:effectRef>
          <a:fontRef idx="minor">
            <a:schemeClr val="tx1"/>
          </a:fontRef>
        </p:style>
      </p:cxnSp>
      <p:cxnSp>
        <p:nvCxnSpPr>
          <p:cNvPr id="22" name="直线连接符 21"/>
          <p:cNvCxnSpPr/>
          <p:nvPr/>
        </p:nvCxnSpPr>
        <p:spPr>
          <a:xfrm>
            <a:off x="9876298" y="3349772"/>
            <a:ext cx="0" cy="1455658"/>
          </a:xfrm>
          <a:prstGeom prst="line">
            <a:avLst/>
          </a:prstGeom>
          <a:ln w="19050">
            <a:solidFill>
              <a:srgbClr val="607695"/>
            </a:solidFill>
          </a:ln>
        </p:spPr>
        <p:style>
          <a:lnRef idx="1">
            <a:schemeClr val="accent1"/>
          </a:lnRef>
          <a:fillRef idx="0">
            <a:schemeClr val="accent1"/>
          </a:fillRef>
          <a:effectRef idx="0">
            <a:schemeClr val="accent1"/>
          </a:effectRef>
          <a:fontRef idx="minor">
            <a:schemeClr val="tx1"/>
          </a:fontRef>
        </p:style>
      </p:cxnSp>
      <p:sp>
        <p:nvSpPr>
          <p:cNvPr id="23" name="椭圆 11"/>
          <p:cNvSpPr>
            <a:spLocks noChangeArrowheads="1"/>
          </p:cNvSpPr>
          <p:nvPr/>
        </p:nvSpPr>
        <p:spPr bwMode="auto">
          <a:xfrm>
            <a:off x="4466487" y="4384010"/>
            <a:ext cx="891231" cy="876275"/>
          </a:xfrm>
          <a:prstGeom prst="ellipse">
            <a:avLst/>
          </a:prstGeom>
          <a:solidFill>
            <a:srgbClr val="607695"/>
          </a:solidFill>
          <a:ln>
            <a:noFill/>
          </a:ln>
        </p:spPr>
        <p:txBody>
          <a:bodyPr lIns="68580" tIns="34290" rIns="68580" bIns="34290" anchor="ctr"/>
          <a:lstStyle/>
          <a:p>
            <a:pPr algn="ctr"/>
            <a:endParaRPr lang="zh-CN" altLang="en-US">
              <a:solidFill>
                <a:srgbClr val="FFFFFF"/>
              </a:solidFill>
            </a:endParaRPr>
          </a:p>
        </p:txBody>
      </p:sp>
      <p:sp>
        <p:nvSpPr>
          <p:cNvPr id="24" name="椭圆 23"/>
          <p:cNvSpPr>
            <a:spLocks noChangeArrowheads="1"/>
          </p:cNvSpPr>
          <p:nvPr/>
        </p:nvSpPr>
        <p:spPr bwMode="auto">
          <a:xfrm>
            <a:off x="9436687" y="4384010"/>
            <a:ext cx="891231" cy="876275"/>
          </a:xfrm>
          <a:prstGeom prst="ellipse">
            <a:avLst/>
          </a:prstGeom>
          <a:solidFill>
            <a:srgbClr val="1B4F85"/>
          </a:solidFill>
          <a:ln>
            <a:noFill/>
          </a:ln>
        </p:spPr>
        <p:txBody>
          <a:bodyPr lIns="68580" tIns="34290" rIns="68580" bIns="34290" anchor="ctr"/>
          <a:lstStyle/>
          <a:p>
            <a:pPr algn="ctr"/>
            <a:endParaRPr lang="zh-CN" altLang="en-US">
              <a:solidFill>
                <a:srgbClr val="FFFFFF"/>
              </a:solidFill>
            </a:endParaRPr>
          </a:p>
        </p:txBody>
      </p:sp>
      <p:grpSp>
        <p:nvGrpSpPr>
          <p:cNvPr id="29" name="组 43"/>
          <p:cNvGrpSpPr/>
          <p:nvPr/>
        </p:nvGrpSpPr>
        <p:grpSpPr>
          <a:xfrm>
            <a:off x="1174835" y="5169730"/>
            <a:ext cx="2504334" cy="1151684"/>
            <a:chOff x="4155487" y="1303276"/>
            <a:chExt cx="2504334" cy="1151684"/>
          </a:xfrm>
        </p:grpSpPr>
        <p:sp>
          <p:nvSpPr>
            <p:cNvPr id="30" name="矩形 29"/>
            <p:cNvSpPr/>
            <p:nvPr/>
          </p:nvSpPr>
          <p:spPr>
            <a:xfrm>
              <a:off x="4202428" y="1716296"/>
              <a:ext cx="2410453" cy="738664"/>
            </a:xfrm>
            <a:prstGeom prst="rect">
              <a:avLst/>
            </a:prstGeom>
          </p:spPr>
          <p:txBody>
            <a:bodyPr wrap="square">
              <a:spAutoFit/>
            </a:bodyPr>
            <a:lstStyle/>
            <a:p>
              <a:pPr algn="ctr">
                <a:lnSpc>
                  <a:spcPct val="150000"/>
                </a:lnSpc>
              </a:pPr>
              <a:r>
                <a:rPr lang="zh-CN" altLang="en-US" sz="1400" dirty="0">
                  <a:latin typeface="微软雅黑" charset="-122"/>
                  <a:ea typeface="微软雅黑" charset="-122"/>
                </a:rPr>
                <a:t>在一台服务器上运行多个虚拟机，可以是不同操作系统。</a:t>
              </a:r>
            </a:p>
          </p:txBody>
        </p:sp>
        <p:sp>
          <p:nvSpPr>
            <p:cNvPr id="31" name="矩形 30"/>
            <p:cNvSpPr/>
            <p:nvPr/>
          </p:nvSpPr>
          <p:spPr>
            <a:xfrm>
              <a:off x="4155487" y="1303276"/>
              <a:ext cx="2504334" cy="418128"/>
            </a:xfrm>
            <a:prstGeom prst="rect">
              <a:avLst/>
            </a:prstGeom>
          </p:spPr>
          <p:txBody>
            <a:bodyPr wrap="square">
              <a:spAutoFit/>
            </a:bodyPr>
            <a:lstStyle/>
            <a:p>
              <a:pPr algn="ctr">
                <a:lnSpc>
                  <a:spcPct val="150000"/>
                </a:lnSpc>
              </a:pPr>
              <a:r>
                <a:rPr lang="zh-CN" altLang="en-US" sz="1600" b="1" dirty="0">
                  <a:latin typeface="微软雅黑" charset="-122"/>
                  <a:ea typeface="微软雅黑" charset="-122"/>
                </a:rPr>
                <a:t>一机多跑</a:t>
              </a:r>
            </a:p>
          </p:txBody>
        </p:sp>
      </p:grpSp>
      <p:grpSp>
        <p:nvGrpSpPr>
          <p:cNvPr id="32" name="组 46"/>
          <p:cNvGrpSpPr/>
          <p:nvPr/>
        </p:nvGrpSpPr>
        <p:grpSpPr>
          <a:xfrm>
            <a:off x="6151038" y="5169730"/>
            <a:ext cx="2504334" cy="1113596"/>
            <a:chOff x="4155487" y="1303276"/>
            <a:chExt cx="2504334" cy="1113596"/>
          </a:xfrm>
        </p:grpSpPr>
        <p:sp>
          <p:nvSpPr>
            <p:cNvPr id="33" name="矩形 32"/>
            <p:cNvSpPr/>
            <p:nvPr/>
          </p:nvSpPr>
          <p:spPr>
            <a:xfrm>
              <a:off x="4202428" y="1716296"/>
              <a:ext cx="2410453" cy="700576"/>
            </a:xfrm>
            <a:prstGeom prst="rect">
              <a:avLst/>
            </a:prstGeom>
          </p:spPr>
          <p:txBody>
            <a:bodyPr wrap="square">
              <a:spAutoFit/>
            </a:bodyPr>
            <a:lstStyle/>
            <a:p>
              <a:pPr algn="ctr">
                <a:lnSpc>
                  <a:spcPct val="150000"/>
                </a:lnSpc>
              </a:pPr>
              <a:r>
                <a:rPr lang="zh-CN" altLang="en-US" sz="1400" dirty="0">
                  <a:latin typeface="微软雅黑" charset="-122"/>
                  <a:ea typeface="微软雅黑" charset="-122"/>
                </a:rPr>
                <a:t>能够充分利用服务器过剩的计算资源。</a:t>
              </a:r>
            </a:p>
          </p:txBody>
        </p:sp>
        <p:sp>
          <p:nvSpPr>
            <p:cNvPr id="34" name="矩形 33"/>
            <p:cNvSpPr/>
            <p:nvPr/>
          </p:nvSpPr>
          <p:spPr>
            <a:xfrm>
              <a:off x="4155487" y="1303276"/>
              <a:ext cx="2504334" cy="418128"/>
            </a:xfrm>
            <a:prstGeom prst="rect">
              <a:avLst/>
            </a:prstGeom>
          </p:spPr>
          <p:txBody>
            <a:bodyPr wrap="square">
              <a:spAutoFit/>
            </a:bodyPr>
            <a:lstStyle/>
            <a:p>
              <a:pPr algn="ctr">
                <a:lnSpc>
                  <a:spcPct val="150000"/>
                </a:lnSpc>
              </a:pPr>
              <a:r>
                <a:rPr lang="zh-CN" altLang="en-US" sz="1600" b="1" dirty="0">
                  <a:latin typeface="微软雅黑" charset="-122"/>
                  <a:ea typeface="微软雅黑" charset="-122"/>
                </a:rPr>
                <a:t>提升效益</a:t>
              </a:r>
            </a:p>
          </p:txBody>
        </p:sp>
      </p:grpSp>
      <p:grpSp>
        <p:nvGrpSpPr>
          <p:cNvPr id="35" name="组 49"/>
          <p:cNvGrpSpPr/>
          <p:nvPr/>
        </p:nvGrpSpPr>
        <p:grpSpPr>
          <a:xfrm>
            <a:off x="3709171" y="2242845"/>
            <a:ext cx="2504334" cy="1151684"/>
            <a:chOff x="4155487" y="1303276"/>
            <a:chExt cx="2504334" cy="1151684"/>
          </a:xfrm>
        </p:grpSpPr>
        <p:sp>
          <p:nvSpPr>
            <p:cNvPr id="36" name="矩形 35"/>
            <p:cNvSpPr/>
            <p:nvPr/>
          </p:nvSpPr>
          <p:spPr>
            <a:xfrm>
              <a:off x="4202428" y="1716296"/>
              <a:ext cx="2410453" cy="738664"/>
            </a:xfrm>
            <a:prstGeom prst="rect">
              <a:avLst/>
            </a:prstGeom>
          </p:spPr>
          <p:txBody>
            <a:bodyPr wrap="square">
              <a:spAutoFit/>
            </a:bodyPr>
            <a:lstStyle/>
            <a:p>
              <a:pPr algn="ctr">
                <a:lnSpc>
                  <a:spcPct val="150000"/>
                </a:lnSpc>
              </a:pPr>
              <a:r>
                <a:rPr lang="zh-CN" altLang="en-US" sz="1400" dirty="0">
                  <a:latin typeface="微软雅黑" charset="-122"/>
                  <a:ea typeface="微软雅黑" charset="-122"/>
                </a:rPr>
                <a:t>通过虚拟化平台，管理所有的服务器和虚拟机。</a:t>
              </a:r>
            </a:p>
          </p:txBody>
        </p:sp>
        <p:sp>
          <p:nvSpPr>
            <p:cNvPr id="37" name="矩形 36"/>
            <p:cNvSpPr/>
            <p:nvPr/>
          </p:nvSpPr>
          <p:spPr>
            <a:xfrm>
              <a:off x="4155487" y="1303276"/>
              <a:ext cx="2504334" cy="418128"/>
            </a:xfrm>
            <a:prstGeom prst="rect">
              <a:avLst/>
            </a:prstGeom>
          </p:spPr>
          <p:txBody>
            <a:bodyPr wrap="square">
              <a:spAutoFit/>
            </a:bodyPr>
            <a:lstStyle/>
            <a:p>
              <a:pPr algn="ctr">
                <a:lnSpc>
                  <a:spcPct val="150000"/>
                </a:lnSpc>
              </a:pPr>
              <a:r>
                <a:rPr lang="zh-CN" altLang="en-US" sz="1600" b="1" dirty="0">
                  <a:latin typeface="微软雅黑" charset="-122"/>
                  <a:ea typeface="微软雅黑" charset="-122"/>
                </a:rPr>
                <a:t>集中管理</a:t>
              </a:r>
            </a:p>
          </p:txBody>
        </p:sp>
      </p:grpSp>
      <p:grpSp>
        <p:nvGrpSpPr>
          <p:cNvPr id="38" name="组 52"/>
          <p:cNvGrpSpPr/>
          <p:nvPr/>
        </p:nvGrpSpPr>
        <p:grpSpPr>
          <a:xfrm>
            <a:off x="8680323" y="2242845"/>
            <a:ext cx="2504334" cy="1113596"/>
            <a:chOff x="4155487" y="1303276"/>
            <a:chExt cx="2504334" cy="1113596"/>
          </a:xfrm>
        </p:grpSpPr>
        <p:sp>
          <p:nvSpPr>
            <p:cNvPr id="39" name="矩形 38"/>
            <p:cNvSpPr/>
            <p:nvPr/>
          </p:nvSpPr>
          <p:spPr>
            <a:xfrm>
              <a:off x="4202428" y="1716296"/>
              <a:ext cx="2410453" cy="700576"/>
            </a:xfrm>
            <a:prstGeom prst="rect">
              <a:avLst/>
            </a:prstGeom>
          </p:spPr>
          <p:txBody>
            <a:bodyPr wrap="square">
              <a:spAutoFit/>
            </a:bodyPr>
            <a:lstStyle/>
            <a:p>
              <a:pPr algn="ctr">
                <a:lnSpc>
                  <a:spcPct val="150000"/>
                </a:lnSpc>
              </a:pPr>
              <a:r>
                <a:rPr lang="zh-CN" altLang="en-US" sz="1400" dirty="0">
                  <a:latin typeface="微软雅黑" charset="-122"/>
                  <a:ea typeface="微软雅黑" charset="-122"/>
                </a:rPr>
                <a:t>虚拟化后形成大的资源池，能够横向迁移。</a:t>
              </a:r>
            </a:p>
          </p:txBody>
        </p:sp>
        <p:sp>
          <p:nvSpPr>
            <p:cNvPr id="40" name="矩形 39"/>
            <p:cNvSpPr/>
            <p:nvPr/>
          </p:nvSpPr>
          <p:spPr>
            <a:xfrm>
              <a:off x="4155487" y="1303276"/>
              <a:ext cx="2504334" cy="418128"/>
            </a:xfrm>
            <a:prstGeom prst="rect">
              <a:avLst/>
            </a:prstGeom>
          </p:spPr>
          <p:txBody>
            <a:bodyPr wrap="square">
              <a:spAutoFit/>
            </a:bodyPr>
            <a:lstStyle/>
            <a:p>
              <a:pPr algn="ctr">
                <a:lnSpc>
                  <a:spcPct val="150000"/>
                </a:lnSpc>
              </a:pPr>
              <a:r>
                <a:rPr lang="zh-CN" altLang="en-US" sz="1600" b="1" dirty="0">
                  <a:latin typeface="微软雅黑" charset="-122"/>
                  <a:ea typeface="微软雅黑" charset="-122"/>
                </a:rPr>
                <a:t>稳定可靠</a:t>
              </a:r>
            </a:p>
          </p:txBody>
        </p:sp>
      </p:grpSp>
      <p:sp>
        <p:nvSpPr>
          <p:cNvPr id="41" name="矩形 40"/>
          <p:cNvSpPr/>
          <p:nvPr/>
        </p:nvSpPr>
        <p:spPr>
          <a:xfrm>
            <a:off x="563059" y="1007182"/>
            <a:ext cx="11110265" cy="1172629"/>
          </a:xfrm>
          <a:prstGeom prst="rect">
            <a:avLst/>
          </a:prstGeom>
        </p:spPr>
        <p:txBody>
          <a:bodyPr wrap="square">
            <a:spAutoFit/>
          </a:bodyPr>
          <a:lstStyle/>
          <a:p>
            <a:pPr defTabSz="513080">
              <a:lnSpc>
                <a:spcPct val="130000"/>
              </a:lnSpc>
            </a:pPr>
            <a:r>
              <a:rPr lang="zh-CN" altLang="en-US" b="1" dirty="0">
                <a:solidFill>
                  <a:srgbClr val="00B050"/>
                </a:solidFill>
                <a:latin typeface="Microsoft YaHei" charset="-122"/>
                <a:ea typeface="Microsoft YaHei" charset="-122"/>
                <a:cs typeface="Microsoft YaHei" charset="-122"/>
                <a:sym typeface="Arial" panose="020B0604020202090204" pitchFamily="34" charset="0"/>
              </a:rPr>
              <a:t>计算虚拟化：</a:t>
            </a:r>
            <a:r>
              <a:rPr lang="zh-CN" altLang="en-US" dirty="0">
                <a:latin typeface="Microsoft YaHei" charset="-122"/>
                <a:ea typeface="Microsoft YaHei" charset="-122"/>
                <a:cs typeface="Microsoft YaHei" charset="-122"/>
                <a:sym typeface="Arial" panose="020B0604020202090204" pitchFamily="34" charset="0"/>
              </a:rPr>
              <a:t>指通过虚拟化技术将一台计算机虚拟为多台逻辑计算机。</a:t>
            </a:r>
            <a:endParaRPr lang="en-US" altLang="zh-CN" dirty="0">
              <a:latin typeface="Microsoft YaHei" charset="-122"/>
              <a:ea typeface="Microsoft YaHei" charset="-122"/>
              <a:cs typeface="Microsoft YaHei" charset="-122"/>
              <a:sym typeface="Arial" panose="020B0604020202090204" pitchFamily="34" charset="0"/>
            </a:endParaRPr>
          </a:p>
          <a:p>
            <a:pPr defTabSz="513080">
              <a:lnSpc>
                <a:spcPct val="130000"/>
              </a:lnSpc>
            </a:pPr>
            <a:r>
              <a:rPr lang="zh-CN" altLang="en-US" dirty="0">
                <a:latin typeface="Microsoft YaHei" charset="-122"/>
                <a:ea typeface="Microsoft YaHei" charset="-122"/>
                <a:cs typeface="Microsoft YaHei" charset="-122"/>
                <a:sym typeface="Arial" panose="020B0604020202090204" pitchFamily="34" charset="0"/>
              </a:rPr>
              <a:t>在一台计算机上同时运行多个逻辑计算机，每个逻辑计算机可运行不同的操作系统，并且应用程序都可以在相互独立的空间内运行而互不影响，从而显著提高计算机的工作效率。</a:t>
            </a:r>
          </a:p>
        </p:txBody>
      </p:sp>
      <p:pic>
        <p:nvPicPr>
          <p:cNvPr id="42" name="图片 41"/>
          <p:cNvPicPr>
            <a:picLocks noChangeAspect="1"/>
          </p:cNvPicPr>
          <p:nvPr/>
        </p:nvPicPr>
        <p:blipFill>
          <a:blip r:embed="rId3"/>
          <a:stretch>
            <a:fillRect/>
          </a:stretch>
        </p:blipFill>
        <p:spPr>
          <a:xfrm>
            <a:off x="7271188" y="3413319"/>
            <a:ext cx="292891" cy="538920"/>
          </a:xfrm>
          <a:prstGeom prst="rect">
            <a:avLst/>
          </a:prstGeom>
        </p:spPr>
      </p:pic>
      <p:pic>
        <p:nvPicPr>
          <p:cNvPr id="43" name="图片 42"/>
          <p:cNvPicPr>
            <a:picLocks noChangeAspect="1"/>
          </p:cNvPicPr>
          <p:nvPr/>
        </p:nvPicPr>
        <p:blipFill>
          <a:blip r:embed="rId4"/>
          <a:stretch>
            <a:fillRect/>
          </a:stretch>
        </p:blipFill>
        <p:spPr>
          <a:xfrm>
            <a:off x="2198780" y="3425034"/>
            <a:ext cx="445195" cy="515489"/>
          </a:xfrm>
          <a:prstGeom prst="rect">
            <a:avLst/>
          </a:prstGeom>
        </p:spPr>
      </p:pic>
      <p:pic>
        <p:nvPicPr>
          <p:cNvPr id="44" name="图片 43"/>
          <p:cNvPicPr>
            <a:picLocks noChangeAspect="1"/>
          </p:cNvPicPr>
          <p:nvPr/>
        </p:nvPicPr>
        <p:blipFill>
          <a:blip r:embed="rId5"/>
          <a:stretch>
            <a:fillRect/>
          </a:stretch>
        </p:blipFill>
        <p:spPr>
          <a:xfrm>
            <a:off x="4601494" y="4622267"/>
            <a:ext cx="609214" cy="410048"/>
          </a:xfrm>
          <a:prstGeom prst="rect">
            <a:avLst/>
          </a:prstGeom>
        </p:spPr>
      </p:pic>
      <p:pic>
        <p:nvPicPr>
          <p:cNvPr id="45" name="图片 44"/>
          <p:cNvPicPr>
            <a:picLocks noChangeAspect="1"/>
          </p:cNvPicPr>
          <p:nvPr/>
        </p:nvPicPr>
        <p:blipFill>
          <a:blip r:embed="rId6"/>
          <a:stretch>
            <a:fillRect/>
          </a:stretch>
        </p:blipFill>
        <p:spPr>
          <a:xfrm>
            <a:off x="9662458" y="4577345"/>
            <a:ext cx="489604" cy="489604"/>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dissolve">
                                      <p:cBhvr>
                                        <p:cTn id="7" dur="500"/>
                                        <p:tgtEl>
                                          <p:spTgt spid="13"/>
                                        </p:tgtEl>
                                      </p:cBhvr>
                                    </p:animEffect>
                                  </p:childTnLst>
                                </p:cTn>
                              </p:par>
                              <p:par>
                                <p:cTn id="8" presetID="9" presetClass="entr" presetSubtype="0"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dissolve">
                                      <p:cBhvr>
                                        <p:cTn id="10" dur="500"/>
                                        <p:tgtEl>
                                          <p:spTgt spid="14"/>
                                        </p:tgtEl>
                                      </p:cBhvr>
                                    </p:animEffect>
                                  </p:childTnLst>
                                </p:cTn>
                              </p:par>
                              <p:par>
                                <p:cTn id="11" presetID="9"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dissolve">
                                      <p:cBhvr>
                                        <p:cTn id="13" dur="500"/>
                                        <p:tgtEl>
                                          <p:spTgt spid="16"/>
                                        </p:tgtEl>
                                      </p:cBhvr>
                                    </p:animEffect>
                                  </p:childTnLst>
                                </p:cTn>
                              </p:par>
                              <p:par>
                                <p:cTn id="14" presetID="9" presetClass="entr" presetSubtype="0" fill="hold" nodeType="with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dissolve">
                                      <p:cBhvr>
                                        <p:cTn id="16" dur="500"/>
                                        <p:tgtEl>
                                          <p:spTgt spid="17"/>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dissolve">
                                      <p:cBhvr>
                                        <p:cTn id="19" dur="500"/>
                                        <p:tgtEl>
                                          <p:spTgt spid="18"/>
                                        </p:tgtEl>
                                      </p:cBhvr>
                                    </p:animEffect>
                                  </p:childTnLst>
                                </p:cTn>
                              </p:par>
                              <p:par>
                                <p:cTn id="20" presetID="9" presetClass="entr" presetSubtype="0" fill="hold" nodeType="with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dissolve">
                                      <p:cBhvr>
                                        <p:cTn id="22" dur="500"/>
                                        <p:tgtEl>
                                          <p:spTgt spid="19"/>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dissolve">
                                      <p:cBhvr>
                                        <p:cTn id="25" dur="500"/>
                                        <p:tgtEl>
                                          <p:spTgt spid="20"/>
                                        </p:tgtEl>
                                      </p:cBhvr>
                                    </p:animEffect>
                                  </p:childTnLst>
                                </p:cTn>
                              </p:par>
                              <p:par>
                                <p:cTn id="26" presetID="9" presetClass="entr" presetSubtype="0" fill="hold" nodeType="withEffect">
                                  <p:stCondLst>
                                    <p:cond delay="0"/>
                                  </p:stCondLst>
                                  <p:childTnLst>
                                    <p:set>
                                      <p:cBhvr>
                                        <p:cTn id="27" dur="1" fill="hold">
                                          <p:stCondLst>
                                            <p:cond delay="0"/>
                                          </p:stCondLst>
                                        </p:cTn>
                                        <p:tgtEl>
                                          <p:spTgt spid="21"/>
                                        </p:tgtEl>
                                        <p:attrNameLst>
                                          <p:attrName>style.visibility</p:attrName>
                                        </p:attrNameLst>
                                      </p:cBhvr>
                                      <p:to>
                                        <p:strVal val="visible"/>
                                      </p:to>
                                    </p:set>
                                    <p:animEffect transition="in" filter="dissolve">
                                      <p:cBhvr>
                                        <p:cTn id="28" dur="500"/>
                                        <p:tgtEl>
                                          <p:spTgt spid="21"/>
                                        </p:tgtEl>
                                      </p:cBhvr>
                                    </p:animEffect>
                                  </p:childTnLst>
                                </p:cTn>
                              </p:par>
                              <p:par>
                                <p:cTn id="29" presetID="9" presetClass="entr" presetSubtype="0" fill="hold" nodeType="with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dissolve">
                                      <p:cBhvr>
                                        <p:cTn id="31" dur="500"/>
                                        <p:tgtEl>
                                          <p:spTgt spid="22"/>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23"/>
                                        </p:tgtEl>
                                        <p:attrNameLst>
                                          <p:attrName>style.visibility</p:attrName>
                                        </p:attrNameLst>
                                      </p:cBhvr>
                                      <p:to>
                                        <p:strVal val="visible"/>
                                      </p:to>
                                    </p:set>
                                    <p:animEffect transition="in" filter="dissolve">
                                      <p:cBhvr>
                                        <p:cTn id="34" dur="500"/>
                                        <p:tgtEl>
                                          <p:spTgt spid="23"/>
                                        </p:tgtEl>
                                      </p:cBhvr>
                                    </p:animEffect>
                                  </p:childTnLst>
                                </p:cTn>
                              </p:par>
                              <p:par>
                                <p:cTn id="35" presetID="9" presetClass="entr" presetSubtype="0" fill="hold" grpId="0" nodeType="with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dissolve">
                                      <p:cBhvr>
                                        <p:cTn id="37" dur="500"/>
                                        <p:tgtEl>
                                          <p:spTgt spid="24"/>
                                        </p:tgtEl>
                                      </p:cBhvr>
                                    </p:animEffect>
                                  </p:childTnLst>
                                </p:cTn>
                              </p:par>
                              <p:par>
                                <p:cTn id="38" presetID="9" presetClass="entr" presetSubtype="0" fill="hold" nodeType="withEffect">
                                  <p:stCondLst>
                                    <p:cond delay="0"/>
                                  </p:stCondLst>
                                  <p:childTnLst>
                                    <p:set>
                                      <p:cBhvr>
                                        <p:cTn id="39" dur="1" fill="hold">
                                          <p:stCondLst>
                                            <p:cond delay="0"/>
                                          </p:stCondLst>
                                        </p:cTn>
                                        <p:tgtEl>
                                          <p:spTgt spid="29"/>
                                        </p:tgtEl>
                                        <p:attrNameLst>
                                          <p:attrName>style.visibility</p:attrName>
                                        </p:attrNameLst>
                                      </p:cBhvr>
                                      <p:to>
                                        <p:strVal val="visible"/>
                                      </p:to>
                                    </p:set>
                                    <p:animEffect transition="in" filter="dissolve">
                                      <p:cBhvr>
                                        <p:cTn id="40" dur="500"/>
                                        <p:tgtEl>
                                          <p:spTgt spid="29"/>
                                        </p:tgtEl>
                                      </p:cBhvr>
                                    </p:animEffect>
                                  </p:childTnLst>
                                </p:cTn>
                              </p:par>
                              <p:par>
                                <p:cTn id="41" presetID="9" presetClass="entr" presetSubtype="0" fill="hold" nodeType="withEffect">
                                  <p:stCondLst>
                                    <p:cond delay="0"/>
                                  </p:stCondLst>
                                  <p:childTnLst>
                                    <p:set>
                                      <p:cBhvr>
                                        <p:cTn id="42" dur="1" fill="hold">
                                          <p:stCondLst>
                                            <p:cond delay="0"/>
                                          </p:stCondLst>
                                        </p:cTn>
                                        <p:tgtEl>
                                          <p:spTgt spid="32"/>
                                        </p:tgtEl>
                                        <p:attrNameLst>
                                          <p:attrName>style.visibility</p:attrName>
                                        </p:attrNameLst>
                                      </p:cBhvr>
                                      <p:to>
                                        <p:strVal val="visible"/>
                                      </p:to>
                                    </p:set>
                                    <p:animEffect transition="in" filter="dissolve">
                                      <p:cBhvr>
                                        <p:cTn id="43" dur="500"/>
                                        <p:tgtEl>
                                          <p:spTgt spid="32"/>
                                        </p:tgtEl>
                                      </p:cBhvr>
                                    </p:animEffect>
                                  </p:childTnLst>
                                </p:cTn>
                              </p:par>
                              <p:par>
                                <p:cTn id="44" presetID="9" presetClass="entr" presetSubtype="0" fill="hold" nodeType="withEffect">
                                  <p:stCondLst>
                                    <p:cond delay="0"/>
                                  </p:stCondLst>
                                  <p:childTnLst>
                                    <p:set>
                                      <p:cBhvr>
                                        <p:cTn id="45" dur="1" fill="hold">
                                          <p:stCondLst>
                                            <p:cond delay="0"/>
                                          </p:stCondLst>
                                        </p:cTn>
                                        <p:tgtEl>
                                          <p:spTgt spid="35"/>
                                        </p:tgtEl>
                                        <p:attrNameLst>
                                          <p:attrName>style.visibility</p:attrName>
                                        </p:attrNameLst>
                                      </p:cBhvr>
                                      <p:to>
                                        <p:strVal val="visible"/>
                                      </p:to>
                                    </p:set>
                                    <p:animEffect transition="in" filter="dissolve">
                                      <p:cBhvr>
                                        <p:cTn id="46" dur="500"/>
                                        <p:tgtEl>
                                          <p:spTgt spid="35"/>
                                        </p:tgtEl>
                                      </p:cBhvr>
                                    </p:animEffect>
                                  </p:childTnLst>
                                </p:cTn>
                              </p:par>
                              <p:par>
                                <p:cTn id="47" presetID="9" presetClass="entr" presetSubtype="0" fill="hold" nodeType="withEffect">
                                  <p:stCondLst>
                                    <p:cond delay="0"/>
                                  </p:stCondLst>
                                  <p:childTnLst>
                                    <p:set>
                                      <p:cBhvr>
                                        <p:cTn id="48" dur="1" fill="hold">
                                          <p:stCondLst>
                                            <p:cond delay="0"/>
                                          </p:stCondLst>
                                        </p:cTn>
                                        <p:tgtEl>
                                          <p:spTgt spid="38"/>
                                        </p:tgtEl>
                                        <p:attrNameLst>
                                          <p:attrName>style.visibility</p:attrName>
                                        </p:attrNameLst>
                                      </p:cBhvr>
                                      <p:to>
                                        <p:strVal val="visible"/>
                                      </p:to>
                                    </p:set>
                                    <p:animEffect transition="in" filter="dissolve">
                                      <p:cBhvr>
                                        <p:cTn id="49" dur="500"/>
                                        <p:tgtEl>
                                          <p:spTgt spid="38"/>
                                        </p:tgtEl>
                                      </p:cBhvr>
                                    </p:animEffect>
                                  </p:childTnLst>
                                </p:cTn>
                              </p:par>
                              <p:par>
                                <p:cTn id="50" presetID="9" presetClass="entr" presetSubtype="0" fill="hold" nodeType="withEffect">
                                  <p:stCondLst>
                                    <p:cond delay="0"/>
                                  </p:stCondLst>
                                  <p:childTnLst>
                                    <p:set>
                                      <p:cBhvr>
                                        <p:cTn id="51" dur="1" fill="hold">
                                          <p:stCondLst>
                                            <p:cond delay="0"/>
                                          </p:stCondLst>
                                        </p:cTn>
                                        <p:tgtEl>
                                          <p:spTgt spid="42"/>
                                        </p:tgtEl>
                                        <p:attrNameLst>
                                          <p:attrName>style.visibility</p:attrName>
                                        </p:attrNameLst>
                                      </p:cBhvr>
                                      <p:to>
                                        <p:strVal val="visible"/>
                                      </p:to>
                                    </p:set>
                                    <p:animEffect transition="in" filter="dissolve">
                                      <p:cBhvr>
                                        <p:cTn id="52" dur="500"/>
                                        <p:tgtEl>
                                          <p:spTgt spid="42"/>
                                        </p:tgtEl>
                                      </p:cBhvr>
                                    </p:animEffect>
                                  </p:childTnLst>
                                </p:cTn>
                              </p:par>
                              <p:par>
                                <p:cTn id="53" presetID="9" presetClass="entr" presetSubtype="0" fill="hold" nodeType="withEffect">
                                  <p:stCondLst>
                                    <p:cond delay="0"/>
                                  </p:stCondLst>
                                  <p:childTnLst>
                                    <p:set>
                                      <p:cBhvr>
                                        <p:cTn id="54" dur="1" fill="hold">
                                          <p:stCondLst>
                                            <p:cond delay="0"/>
                                          </p:stCondLst>
                                        </p:cTn>
                                        <p:tgtEl>
                                          <p:spTgt spid="43"/>
                                        </p:tgtEl>
                                        <p:attrNameLst>
                                          <p:attrName>style.visibility</p:attrName>
                                        </p:attrNameLst>
                                      </p:cBhvr>
                                      <p:to>
                                        <p:strVal val="visible"/>
                                      </p:to>
                                    </p:set>
                                    <p:animEffect transition="in" filter="dissolve">
                                      <p:cBhvr>
                                        <p:cTn id="55" dur="500"/>
                                        <p:tgtEl>
                                          <p:spTgt spid="43"/>
                                        </p:tgtEl>
                                      </p:cBhvr>
                                    </p:animEffect>
                                  </p:childTnLst>
                                </p:cTn>
                              </p:par>
                              <p:par>
                                <p:cTn id="56" presetID="9" presetClass="entr" presetSubtype="0" fill="hold" nodeType="withEffect">
                                  <p:stCondLst>
                                    <p:cond delay="0"/>
                                  </p:stCondLst>
                                  <p:childTnLst>
                                    <p:set>
                                      <p:cBhvr>
                                        <p:cTn id="57" dur="1" fill="hold">
                                          <p:stCondLst>
                                            <p:cond delay="0"/>
                                          </p:stCondLst>
                                        </p:cTn>
                                        <p:tgtEl>
                                          <p:spTgt spid="44"/>
                                        </p:tgtEl>
                                        <p:attrNameLst>
                                          <p:attrName>style.visibility</p:attrName>
                                        </p:attrNameLst>
                                      </p:cBhvr>
                                      <p:to>
                                        <p:strVal val="visible"/>
                                      </p:to>
                                    </p:set>
                                    <p:animEffect transition="in" filter="dissolve">
                                      <p:cBhvr>
                                        <p:cTn id="58" dur="500"/>
                                        <p:tgtEl>
                                          <p:spTgt spid="44"/>
                                        </p:tgtEl>
                                      </p:cBhvr>
                                    </p:animEffect>
                                  </p:childTnLst>
                                </p:cTn>
                              </p:par>
                              <p:par>
                                <p:cTn id="59" presetID="9" presetClass="entr" presetSubtype="0" fill="hold" nodeType="withEffect">
                                  <p:stCondLst>
                                    <p:cond delay="0"/>
                                  </p:stCondLst>
                                  <p:childTnLst>
                                    <p:set>
                                      <p:cBhvr>
                                        <p:cTn id="60" dur="1" fill="hold">
                                          <p:stCondLst>
                                            <p:cond delay="0"/>
                                          </p:stCondLst>
                                        </p:cTn>
                                        <p:tgtEl>
                                          <p:spTgt spid="45"/>
                                        </p:tgtEl>
                                        <p:attrNameLst>
                                          <p:attrName>style.visibility</p:attrName>
                                        </p:attrNameLst>
                                      </p:cBhvr>
                                      <p:to>
                                        <p:strVal val="visible"/>
                                      </p:to>
                                    </p:set>
                                    <p:animEffect transition="in" filter="dissolve">
                                      <p:cBhvr>
                                        <p:cTn id="61"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0" grpId="0" animBg="1"/>
      <p:bldP spid="23" grpId="0" animBg="1"/>
      <p:bldP spid="2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占位符 16"/>
          <p:cNvSpPr>
            <a:spLocks noGrp="1"/>
          </p:cNvSpPr>
          <p:nvPr>
            <p:ph type="body" sz="quarter" idx="10"/>
          </p:nvPr>
        </p:nvSpPr>
        <p:spPr/>
        <p:txBody>
          <a:bodyPr/>
          <a:lstStyle/>
          <a:p>
            <a:r>
              <a:rPr kumimoji="1" lang="zh-CN" altLang="en-US" dirty="0"/>
              <a:t>服务器基础</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8"/>
          <p:cNvSpPr txBox="1">
            <a:spLocks noChangeArrowheads="1"/>
          </p:cNvSpPr>
          <p:nvPr/>
        </p:nvSpPr>
        <p:spPr bwMode="auto">
          <a:xfrm>
            <a:off x="579157" y="273966"/>
            <a:ext cx="3011081" cy="561692"/>
          </a:xfrm>
          <a:prstGeom prst="rect">
            <a:avLst/>
          </a:prstGeom>
          <a:noFill/>
          <a:ln>
            <a:noFill/>
          </a:ln>
        </p:spPr>
        <p:txBody>
          <a:bodyPr wrap="none" lIns="68580" tIns="34290" rIns="68580" bIns="34290">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defTabSz="912495" eaLnBrk="0" fontAlgn="base" hangingPunct="0">
              <a:spcBef>
                <a:spcPct val="0"/>
              </a:spcBef>
              <a:spcAft>
                <a:spcPct val="0"/>
              </a:spcAft>
              <a:buFont typeface="Arial" panose="020B0604020202090204" pitchFamily="34" charset="0"/>
              <a:defRPr>
                <a:solidFill>
                  <a:schemeClr val="tx1"/>
                </a:solidFill>
                <a:latin typeface="Calibri" pitchFamily="34" charset="0"/>
                <a:ea typeface="宋体" pitchFamily="2" charset="-122"/>
              </a:defRPr>
            </a:lvl6pPr>
            <a:lvl7pPr marL="2971800" indent="-228600" defTabSz="912495" eaLnBrk="0" fontAlgn="base" hangingPunct="0">
              <a:spcBef>
                <a:spcPct val="0"/>
              </a:spcBef>
              <a:spcAft>
                <a:spcPct val="0"/>
              </a:spcAft>
              <a:buFont typeface="Arial" panose="020B0604020202090204" pitchFamily="34" charset="0"/>
              <a:defRPr>
                <a:solidFill>
                  <a:schemeClr val="tx1"/>
                </a:solidFill>
                <a:latin typeface="Calibri" pitchFamily="34" charset="0"/>
                <a:ea typeface="宋体" pitchFamily="2" charset="-122"/>
              </a:defRPr>
            </a:lvl7pPr>
            <a:lvl8pPr marL="3429000" indent="-228600" defTabSz="912495" eaLnBrk="0" fontAlgn="base" hangingPunct="0">
              <a:spcBef>
                <a:spcPct val="0"/>
              </a:spcBef>
              <a:spcAft>
                <a:spcPct val="0"/>
              </a:spcAft>
              <a:buFont typeface="Arial" panose="020B0604020202090204" pitchFamily="34" charset="0"/>
              <a:defRPr>
                <a:solidFill>
                  <a:schemeClr val="tx1"/>
                </a:solidFill>
                <a:latin typeface="Calibri" pitchFamily="34" charset="0"/>
                <a:ea typeface="宋体" pitchFamily="2" charset="-122"/>
              </a:defRPr>
            </a:lvl8pPr>
            <a:lvl9pPr marL="3886200" indent="-228600" defTabSz="912495" eaLnBrk="0" fontAlgn="base" hangingPunct="0">
              <a:spcBef>
                <a:spcPct val="0"/>
              </a:spcBef>
              <a:spcAft>
                <a:spcPct val="0"/>
              </a:spcAft>
              <a:buFont typeface="Arial" panose="020B0604020202090204" pitchFamily="34" charset="0"/>
              <a:defRPr>
                <a:solidFill>
                  <a:schemeClr val="tx1"/>
                </a:solidFill>
                <a:latin typeface="Calibri" pitchFamily="34" charset="0"/>
                <a:ea typeface="宋体" pitchFamily="2" charset="-122"/>
              </a:defRPr>
            </a:lvl9pPr>
          </a:lstStyle>
          <a:p>
            <a:pPr eaLnBrk="1" hangingPunct="1"/>
            <a:r>
              <a:rPr lang="zh-CN" altLang="en-US" sz="3200" b="1" dirty="0">
                <a:solidFill>
                  <a:srgbClr val="1B4F85"/>
                </a:solidFill>
                <a:latin typeface="Microsoft YaHei" charset="-122"/>
                <a:ea typeface="Microsoft YaHei" charset="-122"/>
                <a:cs typeface="Microsoft YaHei" charset="-122"/>
              </a:rPr>
              <a:t>计算虚拟化分类</a:t>
            </a:r>
            <a:endParaRPr lang="en-US" altLang="zh-CN" sz="3200" b="1" dirty="0">
              <a:solidFill>
                <a:srgbClr val="1B4F85"/>
              </a:solidFill>
              <a:latin typeface="Microsoft YaHei" charset="-122"/>
              <a:ea typeface="Microsoft YaHei" charset="-122"/>
              <a:cs typeface="Microsoft YaHei" charset="-122"/>
            </a:endParaRPr>
          </a:p>
        </p:txBody>
      </p:sp>
      <p:cxnSp>
        <p:nvCxnSpPr>
          <p:cNvPr id="9" name="直接连接符 7"/>
          <p:cNvCxnSpPr>
            <a:cxnSpLocks noChangeShapeType="1"/>
          </p:cNvCxnSpPr>
          <p:nvPr/>
        </p:nvCxnSpPr>
        <p:spPr bwMode="auto">
          <a:xfrm>
            <a:off x="563659" y="944147"/>
            <a:ext cx="11109665" cy="0"/>
          </a:xfrm>
          <a:prstGeom prst="line">
            <a:avLst/>
          </a:prstGeom>
          <a:noFill/>
          <a:ln w="22225">
            <a:solidFill>
              <a:schemeClr val="accent1"/>
            </a:solidFill>
            <a:round/>
          </a:ln>
          <a:effectLst/>
        </p:spPr>
      </p:cxnSp>
      <p:sp>
        <p:nvSpPr>
          <p:cNvPr id="6" name="矩形 5"/>
          <p:cNvSpPr/>
          <p:nvPr/>
        </p:nvSpPr>
        <p:spPr>
          <a:xfrm>
            <a:off x="563659" y="941283"/>
            <a:ext cx="11275534" cy="2031325"/>
          </a:xfrm>
          <a:prstGeom prst="rect">
            <a:avLst/>
          </a:prstGeom>
        </p:spPr>
        <p:txBody>
          <a:bodyPr wrap="square">
            <a:spAutoFit/>
          </a:bodyPr>
          <a:lstStyle/>
          <a:p>
            <a:pPr>
              <a:lnSpc>
                <a:spcPct val="150000"/>
              </a:lnSpc>
            </a:pPr>
            <a:r>
              <a:rPr lang="zh-CN" altLang="en-US" sz="1600" b="1" dirty="0">
                <a:latin typeface="Microsoft YaHei" charset="-122"/>
                <a:ea typeface="Microsoft YaHei" charset="-122"/>
              </a:rPr>
              <a:t>从架构角度切入，可分为：</a:t>
            </a:r>
            <a:endParaRPr lang="en-US" altLang="zh-CN" sz="1600" b="1" dirty="0">
              <a:latin typeface="Microsoft YaHei" charset="-122"/>
              <a:ea typeface="Microsoft YaHei" charset="-122"/>
            </a:endParaRPr>
          </a:p>
          <a:p>
            <a:pPr>
              <a:lnSpc>
                <a:spcPct val="150000"/>
              </a:lnSpc>
            </a:pPr>
            <a:r>
              <a:rPr lang="zh-CN" altLang="en-US" b="1" dirty="0">
                <a:solidFill>
                  <a:srgbClr val="00B050"/>
                </a:solidFill>
                <a:latin typeface="Microsoft YaHei" charset="-122"/>
                <a:ea typeface="Microsoft YaHei" charset="-122"/>
              </a:rPr>
              <a:t>寄居架构（</a:t>
            </a:r>
            <a:r>
              <a:rPr lang="en-US" altLang="zh-CN" b="1" dirty="0">
                <a:solidFill>
                  <a:srgbClr val="00B050"/>
                </a:solidFill>
                <a:latin typeface="Microsoft YaHei" charset="-122"/>
                <a:ea typeface="Microsoft YaHei" charset="-122"/>
              </a:rPr>
              <a:t>Hosted Architecture</a:t>
            </a:r>
            <a:r>
              <a:rPr lang="zh-CN" altLang="en-US" b="1" dirty="0">
                <a:solidFill>
                  <a:srgbClr val="00B050"/>
                </a:solidFill>
                <a:latin typeface="Microsoft YaHei" charset="-122"/>
                <a:ea typeface="Microsoft YaHei" charset="-122"/>
              </a:rPr>
              <a:t>）</a:t>
            </a:r>
            <a:endParaRPr lang="en-US" altLang="zh-CN" b="1" dirty="0">
              <a:solidFill>
                <a:srgbClr val="00B050"/>
              </a:solidFill>
              <a:latin typeface="Microsoft YaHei" charset="-122"/>
              <a:ea typeface="Microsoft YaHei" charset="-122"/>
            </a:endParaRPr>
          </a:p>
          <a:p>
            <a:pPr>
              <a:lnSpc>
                <a:spcPct val="150000"/>
              </a:lnSpc>
            </a:pPr>
            <a:r>
              <a:rPr lang="zh-CN" altLang="en-US" sz="1600" dirty="0">
                <a:latin typeface="Microsoft YaHei" charset="-122"/>
                <a:ea typeface="Microsoft YaHei" charset="-122"/>
              </a:rPr>
              <a:t>在操作系统之上安装和运行虚拟化程序，依赖于主机操作系统对设备的支持和物理资源的管理</a:t>
            </a:r>
            <a:r>
              <a:rPr lang="en-US" altLang="zh-CN" sz="1600" dirty="0">
                <a:latin typeface="Microsoft YaHei" charset="-122"/>
                <a:ea typeface="Microsoft YaHei" charset="-122"/>
              </a:rPr>
              <a:t>;</a:t>
            </a:r>
          </a:p>
          <a:p>
            <a:pPr>
              <a:lnSpc>
                <a:spcPct val="150000"/>
              </a:lnSpc>
            </a:pPr>
            <a:r>
              <a:rPr lang="zh-CN" altLang="en-US" b="1" dirty="0">
                <a:solidFill>
                  <a:srgbClr val="0070C0"/>
                </a:solidFill>
                <a:latin typeface="Microsoft YaHei" charset="-122"/>
                <a:ea typeface="Microsoft YaHei" charset="-122"/>
              </a:rPr>
              <a:t>裸金属架构 </a:t>
            </a:r>
            <a:r>
              <a:rPr lang="en-US" altLang="zh-CN" b="1" dirty="0">
                <a:solidFill>
                  <a:srgbClr val="0070C0"/>
                </a:solidFill>
                <a:latin typeface="Microsoft YaHei" charset="-122"/>
                <a:ea typeface="Microsoft YaHei" charset="-122"/>
              </a:rPr>
              <a:t>(“Bare Metal” Architecture)</a:t>
            </a:r>
            <a:r>
              <a:rPr lang="zh-CN" altLang="en-US" b="1" dirty="0">
                <a:solidFill>
                  <a:srgbClr val="0070C0"/>
                </a:solidFill>
                <a:latin typeface="Microsoft YaHei" charset="-122"/>
                <a:ea typeface="Microsoft YaHei" charset="-122"/>
              </a:rPr>
              <a:t> </a:t>
            </a:r>
            <a:endParaRPr lang="en-US" altLang="zh-CN" b="1" dirty="0">
              <a:solidFill>
                <a:srgbClr val="0070C0"/>
              </a:solidFill>
              <a:latin typeface="Microsoft YaHei" charset="-122"/>
              <a:ea typeface="Microsoft YaHei" charset="-122"/>
            </a:endParaRPr>
          </a:p>
          <a:p>
            <a:pPr defTabSz="513080">
              <a:lnSpc>
                <a:spcPct val="150000"/>
              </a:lnSpc>
            </a:pPr>
            <a:r>
              <a:rPr lang="zh-CN" altLang="en-US" sz="1600" dirty="0">
                <a:latin typeface="Microsoft YaHei" charset="-122"/>
                <a:ea typeface="Microsoft YaHei" charset="-122"/>
              </a:rPr>
              <a:t>直接在硬件上面安装虚拟化软件，再在其上安装操作系统和应用，依赖虚拟层内核和服务器控制台进行管理。</a:t>
            </a:r>
          </a:p>
        </p:txBody>
      </p:sp>
      <p:sp>
        <p:nvSpPr>
          <p:cNvPr id="7" name="矩形 6"/>
          <p:cNvSpPr/>
          <p:nvPr/>
        </p:nvSpPr>
        <p:spPr>
          <a:xfrm>
            <a:off x="-234999" y="4132163"/>
            <a:ext cx="2161860" cy="861774"/>
          </a:xfrm>
          <a:prstGeom prst="rect">
            <a:avLst/>
          </a:prstGeom>
        </p:spPr>
        <p:txBody>
          <a:bodyPr wrap="square">
            <a:spAutoFit/>
          </a:bodyPr>
          <a:lstStyle/>
          <a:p>
            <a:pPr algn="r"/>
            <a:r>
              <a:rPr lang="zh-CN" altLang="en-US" b="1" dirty="0">
                <a:solidFill>
                  <a:srgbClr val="00B050"/>
                </a:solidFill>
                <a:latin typeface="Microsoft YaHei" charset="-122"/>
                <a:ea typeface="Microsoft YaHei" charset="-122"/>
              </a:rPr>
              <a:t>寄居架构</a:t>
            </a:r>
            <a:endParaRPr lang="en-US" altLang="zh-CN" b="1" dirty="0">
              <a:solidFill>
                <a:srgbClr val="00B050"/>
              </a:solidFill>
              <a:latin typeface="Microsoft YaHei" charset="-122"/>
              <a:ea typeface="Microsoft YaHei" charset="-122"/>
            </a:endParaRPr>
          </a:p>
          <a:p>
            <a:pPr algn="r"/>
            <a:r>
              <a:rPr lang="en-US" altLang="zh-CN" sz="1600" b="1" dirty="0"/>
              <a:t>Workstation</a:t>
            </a:r>
          </a:p>
          <a:p>
            <a:pPr algn="r"/>
            <a:r>
              <a:rPr lang="en-US" altLang="zh-CN" sz="1600" b="1" dirty="0"/>
              <a:t>Parallels Desktop</a:t>
            </a:r>
            <a:endParaRPr lang="zh-CN" altLang="en-US" sz="1600" b="1" dirty="0"/>
          </a:p>
        </p:txBody>
      </p:sp>
      <p:sp>
        <p:nvSpPr>
          <p:cNvPr id="10" name="矩形 9"/>
          <p:cNvSpPr/>
          <p:nvPr/>
        </p:nvSpPr>
        <p:spPr>
          <a:xfrm>
            <a:off x="10315289" y="4112239"/>
            <a:ext cx="2161860" cy="861774"/>
          </a:xfrm>
          <a:prstGeom prst="rect">
            <a:avLst/>
          </a:prstGeom>
        </p:spPr>
        <p:txBody>
          <a:bodyPr wrap="square">
            <a:spAutoFit/>
          </a:bodyPr>
          <a:lstStyle/>
          <a:p>
            <a:r>
              <a:rPr lang="zh-CN" altLang="en-US" b="1" dirty="0">
                <a:solidFill>
                  <a:srgbClr val="0070C0"/>
                </a:solidFill>
                <a:latin typeface="Microsoft YaHei" charset="-122"/>
                <a:ea typeface="Microsoft YaHei" charset="-122"/>
              </a:rPr>
              <a:t>裸金属架构 </a:t>
            </a:r>
            <a:endParaRPr lang="en-US" altLang="zh-CN" b="1" dirty="0">
              <a:solidFill>
                <a:srgbClr val="0070C0"/>
              </a:solidFill>
              <a:latin typeface="Microsoft YaHei" charset="-122"/>
              <a:ea typeface="Microsoft YaHei" charset="-122"/>
            </a:endParaRPr>
          </a:p>
          <a:p>
            <a:r>
              <a:rPr lang="en-US" altLang="zh-CN" sz="1600" b="1" dirty="0"/>
              <a:t>vSphere</a:t>
            </a:r>
          </a:p>
          <a:p>
            <a:r>
              <a:rPr lang="en-US" altLang="zh-CN" sz="1600" b="1" dirty="0" err="1"/>
              <a:t>Hyper-v</a:t>
            </a:r>
            <a:endParaRPr lang="zh-CN" altLang="en-US" sz="1600" b="1" dirty="0"/>
          </a:p>
        </p:txBody>
      </p:sp>
      <p:pic>
        <p:nvPicPr>
          <p:cNvPr id="11" name="图片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18491" y="3210978"/>
            <a:ext cx="4194214" cy="266429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2" name="图片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25569" y="3210978"/>
            <a:ext cx="4194214" cy="266429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0-#ppt_w/2"/>
                                          </p:val>
                                        </p:tav>
                                        <p:tav tm="100000">
                                          <p:val>
                                            <p:strVal val="#ppt_x"/>
                                          </p:val>
                                        </p:tav>
                                      </p:tavLst>
                                    </p:anim>
                                    <p:anim calcmode="lin" valueType="num">
                                      <p:cBhvr additive="base">
                                        <p:cTn id="12"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1+#ppt_w/2"/>
                                          </p:val>
                                        </p:tav>
                                        <p:tav tm="100000">
                                          <p:val>
                                            <p:strVal val="#ppt_x"/>
                                          </p:val>
                                        </p:tav>
                                      </p:tavLst>
                                    </p:anim>
                                    <p:anim calcmode="lin" valueType="num">
                                      <p:cBhvr additive="base">
                                        <p:cTn id="18" dur="500" fill="hold"/>
                                        <p:tgtEl>
                                          <p:spTgt spid="11"/>
                                        </p:tgtEl>
                                        <p:attrNameLst>
                                          <p:attrName>ppt_y</p:attrName>
                                        </p:attrNameLst>
                                      </p:cBhvr>
                                      <p:tavLst>
                                        <p:tav tm="0">
                                          <p:val>
                                            <p:strVal val="#ppt_y"/>
                                          </p:val>
                                        </p:tav>
                                        <p:tav tm="100000">
                                          <p:val>
                                            <p:strVal val="#ppt_y"/>
                                          </p:val>
                                        </p:tav>
                                      </p:tavLst>
                                    </p:anim>
                                  </p:childTnLst>
                                </p:cTn>
                              </p:par>
                              <p:par>
                                <p:cTn id="19" presetID="2" presetClass="entr" presetSubtype="2"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anim calcmode="lin" valueType="num">
                                      <p:cBhvr additive="base">
                                        <p:cTn id="21" dur="500" fill="hold"/>
                                        <p:tgtEl>
                                          <p:spTgt spid="10"/>
                                        </p:tgtEl>
                                        <p:attrNameLst>
                                          <p:attrName>ppt_x</p:attrName>
                                        </p:attrNameLst>
                                      </p:cBhvr>
                                      <p:tavLst>
                                        <p:tav tm="0">
                                          <p:val>
                                            <p:strVal val="1+#ppt_w/2"/>
                                          </p:val>
                                        </p:tav>
                                        <p:tav tm="100000">
                                          <p:val>
                                            <p:strVal val="#ppt_x"/>
                                          </p:val>
                                        </p:tav>
                                      </p:tavLst>
                                    </p:anim>
                                    <p:anim calcmode="lin" valueType="num">
                                      <p:cBhvr additive="base">
                                        <p:cTn id="22"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8"/>
          <p:cNvSpPr txBox="1">
            <a:spLocks noChangeArrowheads="1"/>
          </p:cNvSpPr>
          <p:nvPr/>
        </p:nvSpPr>
        <p:spPr bwMode="auto">
          <a:xfrm>
            <a:off x="579157" y="273966"/>
            <a:ext cx="3904339" cy="561692"/>
          </a:xfrm>
          <a:prstGeom prst="rect">
            <a:avLst/>
          </a:prstGeom>
          <a:noFill/>
          <a:ln>
            <a:noFill/>
          </a:ln>
        </p:spPr>
        <p:txBody>
          <a:bodyPr wrap="none" lIns="68580" tIns="34290" rIns="68580" bIns="34290">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defTabSz="912495" eaLnBrk="0" fontAlgn="base" hangingPunct="0">
              <a:spcBef>
                <a:spcPct val="0"/>
              </a:spcBef>
              <a:spcAft>
                <a:spcPct val="0"/>
              </a:spcAft>
              <a:buFont typeface="Arial" panose="020B0604020202090204" pitchFamily="34" charset="0"/>
              <a:defRPr>
                <a:solidFill>
                  <a:schemeClr val="tx1"/>
                </a:solidFill>
                <a:latin typeface="Calibri" pitchFamily="34" charset="0"/>
                <a:ea typeface="宋体" pitchFamily="2" charset="-122"/>
              </a:defRPr>
            </a:lvl6pPr>
            <a:lvl7pPr marL="2971800" indent="-228600" defTabSz="912495" eaLnBrk="0" fontAlgn="base" hangingPunct="0">
              <a:spcBef>
                <a:spcPct val="0"/>
              </a:spcBef>
              <a:spcAft>
                <a:spcPct val="0"/>
              </a:spcAft>
              <a:buFont typeface="Arial" panose="020B0604020202090204" pitchFamily="34" charset="0"/>
              <a:defRPr>
                <a:solidFill>
                  <a:schemeClr val="tx1"/>
                </a:solidFill>
                <a:latin typeface="Calibri" pitchFamily="34" charset="0"/>
                <a:ea typeface="宋体" pitchFamily="2" charset="-122"/>
              </a:defRPr>
            </a:lvl7pPr>
            <a:lvl8pPr marL="3429000" indent="-228600" defTabSz="912495" eaLnBrk="0" fontAlgn="base" hangingPunct="0">
              <a:spcBef>
                <a:spcPct val="0"/>
              </a:spcBef>
              <a:spcAft>
                <a:spcPct val="0"/>
              </a:spcAft>
              <a:buFont typeface="Arial" panose="020B0604020202090204" pitchFamily="34" charset="0"/>
              <a:defRPr>
                <a:solidFill>
                  <a:schemeClr val="tx1"/>
                </a:solidFill>
                <a:latin typeface="Calibri" pitchFamily="34" charset="0"/>
                <a:ea typeface="宋体" pitchFamily="2" charset="-122"/>
              </a:defRPr>
            </a:lvl8pPr>
            <a:lvl9pPr marL="3886200" indent="-228600" defTabSz="912495" eaLnBrk="0" fontAlgn="base" hangingPunct="0">
              <a:spcBef>
                <a:spcPct val="0"/>
              </a:spcBef>
              <a:spcAft>
                <a:spcPct val="0"/>
              </a:spcAft>
              <a:buFont typeface="Arial" panose="020B0604020202090204" pitchFamily="34" charset="0"/>
              <a:defRPr>
                <a:solidFill>
                  <a:schemeClr val="tx1"/>
                </a:solidFill>
                <a:latin typeface="Calibri" pitchFamily="34" charset="0"/>
                <a:ea typeface="宋体" pitchFamily="2" charset="-122"/>
              </a:defRPr>
            </a:lvl9pPr>
          </a:lstStyle>
          <a:p>
            <a:pPr eaLnBrk="1" hangingPunct="1"/>
            <a:r>
              <a:rPr lang="zh-CN" altLang="en-US" sz="3200" b="1" dirty="0">
                <a:solidFill>
                  <a:srgbClr val="1B4F85"/>
                </a:solidFill>
                <a:latin typeface="Microsoft YaHei" charset="-122"/>
                <a:ea typeface="Microsoft YaHei" charset="-122"/>
                <a:cs typeface="Microsoft YaHei" charset="-122"/>
              </a:rPr>
              <a:t>计算虚拟化技术流派</a:t>
            </a:r>
            <a:endParaRPr lang="en-US" altLang="zh-CN" sz="3200" b="1" dirty="0">
              <a:solidFill>
                <a:srgbClr val="1B4F85"/>
              </a:solidFill>
              <a:latin typeface="Microsoft YaHei" charset="-122"/>
              <a:ea typeface="Microsoft YaHei" charset="-122"/>
              <a:cs typeface="Microsoft YaHei" charset="-122"/>
            </a:endParaRPr>
          </a:p>
        </p:txBody>
      </p:sp>
      <p:cxnSp>
        <p:nvCxnSpPr>
          <p:cNvPr id="9" name="直接连接符 7"/>
          <p:cNvCxnSpPr>
            <a:cxnSpLocks noChangeShapeType="1"/>
          </p:cNvCxnSpPr>
          <p:nvPr/>
        </p:nvCxnSpPr>
        <p:spPr bwMode="auto">
          <a:xfrm>
            <a:off x="563659" y="944147"/>
            <a:ext cx="11109665" cy="0"/>
          </a:xfrm>
          <a:prstGeom prst="line">
            <a:avLst/>
          </a:prstGeom>
          <a:noFill/>
          <a:ln w="22225">
            <a:solidFill>
              <a:schemeClr val="accent1"/>
            </a:solidFill>
            <a:round/>
          </a:ln>
          <a:effectLst/>
        </p:spPr>
      </p:cxnSp>
      <p:grpSp>
        <p:nvGrpSpPr>
          <p:cNvPr id="13" name="组合 9"/>
          <p:cNvGrpSpPr/>
          <p:nvPr/>
        </p:nvGrpSpPr>
        <p:grpSpPr>
          <a:xfrm>
            <a:off x="4150412" y="3569828"/>
            <a:ext cx="1545823" cy="832967"/>
            <a:chOff x="1003300" y="2717800"/>
            <a:chExt cx="2235200" cy="1143000"/>
          </a:xfrm>
          <a:effectLst>
            <a:outerShdw blurRad="50800" dist="38100" dir="2700000" algn="tl" rotWithShape="0">
              <a:prstClr val="black">
                <a:alpha val="40000"/>
              </a:prstClr>
            </a:outerShdw>
          </a:effectLst>
        </p:grpSpPr>
        <p:sp>
          <p:nvSpPr>
            <p:cNvPr id="14" name="圆角矩形 13"/>
            <p:cNvSpPr/>
            <p:nvPr/>
          </p:nvSpPr>
          <p:spPr>
            <a:xfrm>
              <a:off x="1003300" y="2717800"/>
              <a:ext cx="2235200" cy="1143000"/>
            </a:xfrm>
            <a:prstGeom prst="round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fontAlgn="auto">
                <a:spcBef>
                  <a:spcPts val="0"/>
                </a:spcBef>
                <a:spcAft>
                  <a:spcPts val="0"/>
                </a:spcAft>
                <a:defRPr/>
              </a:pPr>
              <a:endParaRPr lang="zh-CN" altLang="en-US">
                <a:solidFill>
                  <a:srgbClr val="000000"/>
                </a:solidFill>
              </a:endParaRPr>
            </a:p>
          </p:txBody>
        </p:sp>
        <p:sp>
          <p:nvSpPr>
            <p:cNvPr id="16" name="TextBox 10"/>
            <p:cNvSpPr txBox="1"/>
            <p:nvPr/>
          </p:nvSpPr>
          <p:spPr>
            <a:xfrm>
              <a:off x="1317221" y="3035901"/>
              <a:ext cx="1701799" cy="506799"/>
            </a:xfrm>
            <a:prstGeom prst="rect">
              <a:avLst/>
            </a:prstGeom>
            <a:noFill/>
            <a:ln>
              <a:solidFill>
                <a:schemeClr val="accent1"/>
              </a:solidFill>
            </a:ln>
          </p:spPr>
          <p:txBody>
            <a:bodyPr>
              <a:spAutoFit/>
            </a:bodyPr>
            <a:lstStyle>
              <a:defPPr>
                <a:defRPr lang="zh-CN"/>
              </a:defPPr>
              <a:lvl1pPr algn="l" rtl="0" fontAlgn="base">
                <a:spcBef>
                  <a:spcPct val="0"/>
                </a:spcBef>
                <a:spcAft>
                  <a:spcPct val="0"/>
                </a:spcAft>
                <a:defRPr kern="1200">
                  <a:solidFill>
                    <a:schemeClr val="tx1"/>
                  </a:solidFill>
                  <a:latin typeface="Arial" panose="020B0604020202090204" pitchFamily="34" charset="0"/>
                  <a:ea typeface="宋体" pitchFamily="2" charset="-122"/>
                  <a:cs typeface="+mn-cs"/>
                </a:defRPr>
              </a:lvl1pPr>
              <a:lvl2pPr marL="457200" algn="l" rtl="0" fontAlgn="base">
                <a:spcBef>
                  <a:spcPct val="0"/>
                </a:spcBef>
                <a:spcAft>
                  <a:spcPct val="0"/>
                </a:spcAft>
                <a:defRPr kern="1200">
                  <a:solidFill>
                    <a:schemeClr val="tx1"/>
                  </a:solidFill>
                  <a:latin typeface="Arial" panose="020B0604020202090204" pitchFamily="34" charset="0"/>
                  <a:ea typeface="宋体" pitchFamily="2" charset="-122"/>
                  <a:cs typeface="+mn-cs"/>
                </a:defRPr>
              </a:lvl2pPr>
              <a:lvl3pPr marL="914400" algn="l" rtl="0" fontAlgn="base">
                <a:spcBef>
                  <a:spcPct val="0"/>
                </a:spcBef>
                <a:spcAft>
                  <a:spcPct val="0"/>
                </a:spcAft>
                <a:defRPr kern="1200">
                  <a:solidFill>
                    <a:schemeClr val="tx1"/>
                  </a:solidFill>
                  <a:latin typeface="Arial" panose="020B0604020202090204" pitchFamily="34" charset="0"/>
                  <a:ea typeface="宋体" pitchFamily="2" charset="-122"/>
                  <a:cs typeface="+mn-cs"/>
                </a:defRPr>
              </a:lvl3pPr>
              <a:lvl4pPr marL="1371600" algn="l" rtl="0" fontAlgn="base">
                <a:spcBef>
                  <a:spcPct val="0"/>
                </a:spcBef>
                <a:spcAft>
                  <a:spcPct val="0"/>
                </a:spcAft>
                <a:defRPr kern="1200">
                  <a:solidFill>
                    <a:schemeClr val="tx1"/>
                  </a:solidFill>
                  <a:latin typeface="Arial" panose="020B0604020202090204" pitchFamily="34" charset="0"/>
                  <a:ea typeface="宋体" pitchFamily="2" charset="-122"/>
                  <a:cs typeface="+mn-cs"/>
                </a:defRPr>
              </a:lvl4pPr>
              <a:lvl5pPr marL="1828800" algn="l" rtl="0" fontAlgn="base">
                <a:spcBef>
                  <a:spcPct val="0"/>
                </a:spcBef>
                <a:spcAft>
                  <a:spcPct val="0"/>
                </a:spcAft>
                <a:defRPr kern="1200">
                  <a:solidFill>
                    <a:schemeClr val="tx1"/>
                  </a:solidFill>
                  <a:latin typeface="Arial" panose="020B0604020202090204" pitchFamily="34" charset="0"/>
                  <a:ea typeface="宋体" pitchFamily="2" charset="-122"/>
                  <a:cs typeface="+mn-cs"/>
                </a:defRPr>
              </a:lvl5pPr>
              <a:lvl6pPr marL="2286000" algn="l" defTabSz="914400" rtl="0" eaLnBrk="1" latinLnBrk="0" hangingPunct="1">
                <a:defRPr kern="1200">
                  <a:solidFill>
                    <a:schemeClr val="tx1"/>
                  </a:solidFill>
                  <a:latin typeface="Arial" panose="020B0604020202090204" pitchFamily="34" charset="0"/>
                  <a:ea typeface="宋体" pitchFamily="2" charset="-122"/>
                  <a:cs typeface="+mn-cs"/>
                </a:defRPr>
              </a:lvl6pPr>
              <a:lvl7pPr marL="2743200" algn="l" defTabSz="914400" rtl="0" eaLnBrk="1" latinLnBrk="0" hangingPunct="1">
                <a:defRPr kern="1200">
                  <a:solidFill>
                    <a:schemeClr val="tx1"/>
                  </a:solidFill>
                  <a:latin typeface="Arial" panose="020B0604020202090204" pitchFamily="34" charset="0"/>
                  <a:ea typeface="宋体" pitchFamily="2" charset="-122"/>
                  <a:cs typeface="+mn-cs"/>
                </a:defRPr>
              </a:lvl7pPr>
              <a:lvl8pPr marL="3200400" algn="l" defTabSz="914400" rtl="0" eaLnBrk="1" latinLnBrk="0" hangingPunct="1">
                <a:defRPr kern="1200">
                  <a:solidFill>
                    <a:schemeClr val="tx1"/>
                  </a:solidFill>
                  <a:latin typeface="Arial" panose="020B0604020202090204" pitchFamily="34" charset="0"/>
                  <a:ea typeface="宋体" pitchFamily="2" charset="-122"/>
                  <a:cs typeface="+mn-cs"/>
                </a:defRPr>
              </a:lvl8pPr>
              <a:lvl9pPr marL="3657600" algn="l" defTabSz="914400" rtl="0" eaLnBrk="1" latinLnBrk="0" hangingPunct="1">
                <a:defRPr kern="1200">
                  <a:solidFill>
                    <a:schemeClr val="tx1"/>
                  </a:solidFill>
                  <a:latin typeface="Arial" panose="020B0604020202090204" pitchFamily="34" charset="0"/>
                  <a:ea typeface="宋体" pitchFamily="2" charset="-122"/>
                  <a:cs typeface="+mn-cs"/>
                </a:defRPr>
              </a:lvl9pPr>
            </a:lstStyle>
            <a:p>
              <a:pPr algn="ctr" fontAlgn="auto">
                <a:spcBef>
                  <a:spcPts val="0"/>
                </a:spcBef>
                <a:spcAft>
                  <a:spcPts val="0"/>
                </a:spcAft>
                <a:defRPr/>
              </a:pPr>
              <a:r>
                <a:rPr lang="en-US" altLang="zh-CN" b="1" dirty="0" err="1">
                  <a:solidFill>
                    <a:schemeClr val="bg1"/>
                  </a:solidFill>
                  <a:latin typeface="微软雅黑" charset="-122"/>
                  <a:ea typeface="微软雅黑" charset="-122"/>
                </a:rPr>
                <a:t>ESXi</a:t>
              </a:r>
              <a:endParaRPr lang="zh-CN" altLang="en-US" b="1" dirty="0">
                <a:solidFill>
                  <a:schemeClr val="bg1"/>
                </a:solidFill>
                <a:latin typeface="微软雅黑" charset="-122"/>
                <a:ea typeface="微软雅黑" charset="-122"/>
              </a:endParaRPr>
            </a:p>
          </p:txBody>
        </p:sp>
      </p:grpSp>
      <p:grpSp>
        <p:nvGrpSpPr>
          <p:cNvPr id="17" name="组合 10"/>
          <p:cNvGrpSpPr/>
          <p:nvPr/>
        </p:nvGrpSpPr>
        <p:grpSpPr>
          <a:xfrm>
            <a:off x="8240106" y="3566806"/>
            <a:ext cx="1545823" cy="832967"/>
            <a:chOff x="1003300" y="2717800"/>
            <a:chExt cx="2235200" cy="1143000"/>
          </a:xfrm>
          <a:effectLst>
            <a:outerShdw blurRad="50800" dist="38100" dir="2700000" algn="tl" rotWithShape="0">
              <a:prstClr val="black">
                <a:alpha val="40000"/>
              </a:prstClr>
            </a:outerShdw>
          </a:effectLst>
        </p:grpSpPr>
        <p:sp>
          <p:nvSpPr>
            <p:cNvPr id="18" name="圆角矩形 17"/>
            <p:cNvSpPr/>
            <p:nvPr/>
          </p:nvSpPr>
          <p:spPr>
            <a:xfrm>
              <a:off x="1003300" y="2717800"/>
              <a:ext cx="2235200" cy="1143000"/>
            </a:xfrm>
            <a:prstGeom prst="roundRect">
              <a:avLst/>
            </a:prstGeom>
            <a:solidFill>
              <a:srgbClr val="66CD8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fontAlgn="auto">
                <a:spcBef>
                  <a:spcPts val="0"/>
                </a:spcBef>
                <a:spcAft>
                  <a:spcPts val="0"/>
                </a:spcAft>
                <a:defRPr/>
              </a:pPr>
              <a:endParaRPr lang="zh-CN" altLang="en-US">
                <a:solidFill>
                  <a:srgbClr val="000000"/>
                </a:solidFill>
              </a:endParaRPr>
            </a:p>
          </p:txBody>
        </p:sp>
        <p:sp>
          <p:nvSpPr>
            <p:cNvPr id="19" name="矩形 18"/>
            <p:cNvSpPr/>
            <p:nvPr/>
          </p:nvSpPr>
          <p:spPr>
            <a:xfrm>
              <a:off x="1041400" y="3162300"/>
              <a:ext cx="2133600" cy="609600"/>
            </a:xfrm>
            <a:prstGeom prst="rect">
              <a:avLst/>
            </a:prstGeom>
            <a:solidFill>
              <a:srgbClr val="66CD8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fontAlgn="auto">
                <a:spcBef>
                  <a:spcPts val="0"/>
                </a:spcBef>
                <a:spcAft>
                  <a:spcPts val="0"/>
                </a:spcAft>
                <a:defRPr/>
              </a:pPr>
              <a:endParaRPr lang="zh-CN" altLang="en-US">
                <a:solidFill>
                  <a:srgbClr val="000000"/>
                </a:solidFill>
              </a:endParaRPr>
            </a:p>
          </p:txBody>
        </p:sp>
        <p:sp>
          <p:nvSpPr>
            <p:cNvPr id="20" name="TextBox 18"/>
            <p:cNvSpPr txBox="1"/>
            <p:nvPr/>
          </p:nvSpPr>
          <p:spPr>
            <a:xfrm>
              <a:off x="1269999" y="3005624"/>
              <a:ext cx="1701799" cy="506799"/>
            </a:xfrm>
            <a:prstGeom prst="rect">
              <a:avLst/>
            </a:prstGeom>
            <a:noFill/>
          </p:spPr>
          <p:txBody>
            <a:bodyPr>
              <a:spAutoFit/>
            </a:bodyPr>
            <a:lstStyle>
              <a:defPPr>
                <a:defRPr lang="zh-CN"/>
              </a:defPPr>
              <a:lvl1pPr algn="l" rtl="0" fontAlgn="base">
                <a:spcBef>
                  <a:spcPct val="0"/>
                </a:spcBef>
                <a:spcAft>
                  <a:spcPct val="0"/>
                </a:spcAft>
                <a:defRPr kern="1200">
                  <a:solidFill>
                    <a:schemeClr val="tx1"/>
                  </a:solidFill>
                  <a:latin typeface="Arial" panose="020B0604020202090204" pitchFamily="34" charset="0"/>
                  <a:ea typeface="宋体" pitchFamily="2" charset="-122"/>
                  <a:cs typeface="+mn-cs"/>
                </a:defRPr>
              </a:lvl1pPr>
              <a:lvl2pPr marL="457200" algn="l" rtl="0" fontAlgn="base">
                <a:spcBef>
                  <a:spcPct val="0"/>
                </a:spcBef>
                <a:spcAft>
                  <a:spcPct val="0"/>
                </a:spcAft>
                <a:defRPr kern="1200">
                  <a:solidFill>
                    <a:schemeClr val="tx1"/>
                  </a:solidFill>
                  <a:latin typeface="Arial" panose="020B0604020202090204" pitchFamily="34" charset="0"/>
                  <a:ea typeface="宋体" pitchFamily="2" charset="-122"/>
                  <a:cs typeface="+mn-cs"/>
                </a:defRPr>
              </a:lvl2pPr>
              <a:lvl3pPr marL="914400" algn="l" rtl="0" fontAlgn="base">
                <a:spcBef>
                  <a:spcPct val="0"/>
                </a:spcBef>
                <a:spcAft>
                  <a:spcPct val="0"/>
                </a:spcAft>
                <a:defRPr kern="1200">
                  <a:solidFill>
                    <a:schemeClr val="tx1"/>
                  </a:solidFill>
                  <a:latin typeface="Arial" panose="020B0604020202090204" pitchFamily="34" charset="0"/>
                  <a:ea typeface="宋体" pitchFamily="2" charset="-122"/>
                  <a:cs typeface="+mn-cs"/>
                </a:defRPr>
              </a:lvl3pPr>
              <a:lvl4pPr marL="1371600" algn="l" rtl="0" fontAlgn="base">
                <a:spcBef>
                  <a:spcPct val="0"/>
                </a:spcBef>
                <a:spcAft>
                  <a:spcPct val="0"/>
                </a:spcAft>
                <a:defRPr kern="1200">
                  <a:solidFill>
                    <a:schemeClr val="tx1"/>
                  </a:solidFill>
                  <a:latin typeface="Arial" panose="020B0604020202090204" pitchFamily="34" charset="0"/>
                  <a:ea typeface="宋体" pitchFamily="2" charset="-122"/>
                  <a:cs typeface="+mn-cs"/>
                </a:defRPr>
              </a:lvl4pPr>
              <a:lvl5pPr marL="1828800" algn="l" rtl="0" fontAlgn="base">
                <a:spcBef>
                  <a:spcPct val="0"/>
                </a:spcBef>
                <a:spcAft>
                  <a:spcPct val="0"/>
                </a:spcAft>
                <a:defRPr kern="1200">
                  <a:solidFill>
                    <a:schemeClr val="tx1"/>
                  </a:solidFill>
                  <a:latin typeface="Arial" panose="020B0604020202090204" pitchFamily="34" charset="0"/>
                  <a:ea typeface="宋体" pitchFamily="2" charset="-122"/>
                  <a:cs typeface="+mn-cs"/>
                </a:defRPr>
              </a:lvl5pPr>
              <a:lvl6pPr marL="2286000" algn="l" defTabSz="914400" rtl="0" eaLnBrk="1" latinLnBrk="0" hangingPunct="1">
                <a:defRPr kern="1200">
                  <a:solidFill>
                    <a:schemeClr val="tx1"/>
                  </a:solidFill>
                  <a:latin typeface="Arial" panose="020B0604020202090204" pitchFamily="34" charset="0"/>
                  <a:ea typeface="宋体" pitchFamily="2" charset="-122"/>
                  <a:cs typeface="+mn-cs"/>
                </a:defRPr>
              </a:lvl6pPr>
              <a:lvl7pPr marL="2743200" algn="l" defTabSz="914400" rtl="0" eaLnBrk="1" latinLnBrk="0" hangingPunct="1">
                <a:defRPr kern="1200">
                  <a:solidFill>
                    <a:schemeClr val="tx1"/>
                  </a:solidFill>
                  <a:latin typeface="Arial" panose="020B0604020202090204" pitchFamily="34" charset="0"/>
                  <a:ea typeface="宋体" pitchFamily="2" charset="-122"/>
                  <a:cs typeface="+mn-cs"/>
                </a:defRPr>
              </a:lvl7pPr>
              <a:lvl8pPr marL="3200400" algn="l" defTabSz="914400" rtl="0" eaLnBrk="1" latinLnBrk="0" hangingPunct="1">
                <a:defRPr kern="1200">
                  <a:solidFill>
                    <a:schemeClr val="tx1"/>
                  </a:solidFill>
                  <a:latin typeface="Arial" panose="020B0604020202090204" pitchFamily="34" charset="0"/>
                  <a:ea typeface="宋体" pitchFamily="2" charset="-122"/>
                  <a:cs typeface="+mn-cs"/>
                </a:defRPr>
              </a:lvl8pPr>
              <a:lvl9pPr marL="3657600" algn="l" defTabSz="914400" rtl="0" eaLnBrk="1" latinLnBrk="0" hangingPunct="1">
                <a:defRPr kern="1200">
                  <a:solidFill>
                    <a:schemeClr val="tx1"/>
                  </a:solidFill>
                  <a:latin typeface="Arial" panose="020B0604020202090204" pitchFamily="34" charset="0"/>
                  <a:ea typeface="宋体" pitchFamily="2" charset="-122"/>
                  <a:cs typeface="+mn-cs"/>
                </a:defRPr>
              </a:lvl9pPr>
            </a:lstStyle>
            <a:p>
              <a:pPr algn="ctr" fontAlgn="auto">
                <a:spcBef>
                  <a:spcPts val="0"/>
                </a:spcBef>
                <a:spcAft>
                  <a:spcPts val="0"/>
                </a:spcAft>
                <a:defRPr/>
              </a:pPr>
              <a:r>
                <a:rPr lang="en-US" altLang="zh-CN" b="1" dirty="0">
                  <a:solidFill>
                    <a:schemeClr val="bg1"/>
                  </a:solidFill>
                  <a:latin typeface="微软雅黑" charset="-122"/>
                  <a:ea typeface="微软雅黑" charset="-122"/>
                </a:rPr>
                <a:t>Hyper-V</a:t>
              </a:r>
              <a:endParaRPr lang="zh-CN" altLang="en-US" b="1" dirty="0">
                <a:solidFill>
                  <a:schemeClr val="bg1"/>
                </a:solidFill>
                <a:latin typeface="微软雅黑" charset="-122"/>
                <a:ea typeface="微软雅黑" charset="-122"/>
              </a:endParaRPr>
            </a:p>
          </p:txBody>
        </p:sp>
      </p:grpSp>
      <p:grpSp>
        <p:nvGrpSpPr>
          <p:cNvPr id="21" name="组合 12"/>
          <p:cNvGrpSpPr/>
          <p:nvPr/>
        </p:nvGrpSpPr>
        <p:grpSpPr>
          <a:xfrm>
            <a:off x="2056888" y="3544743"/>
            <a:ext cx="1545823" cy="832967"/>
            <a:chOff x="1003300" y="2717800"/>
            <a:chExt cx="2235200" cy="1143000"/>
          </a:xfrm>
          <a:solidFill>
            <a:srgbClr val="00B0F0"/>
          </a:solidFill>
          <a:effectLst>
            <a:outerShdw blurRad="50800" dist="38100" dir="2700000" algn="tl" rotWithShape="0">
              <a:prstClr val="black">
                <a:alpha val="40000"/>
              </a:prstClr>
            </a:outerShdw>
          </a:effectLst>
        </p:grpSpPr>
        <p:sp>
          <p:nvSpPr>
            <p:cNvPr id="22" name="圆角矩形 21"/>
            <p:cNvSpPr/>
            <p:nvPr/>
          </p:nvSpPr>
          <p:spPr>
            <a:xfrm>
              <a:off x="1003300" y="2717800"/>
              <a:ext cx="2235200" cy="114300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fontAlgn="auto">
                <a:spcBef>
                  <a:spcPts val="0"/>
                </a:spcBef>
                <a:spcAft>
                  <a:spcPts val="0"/>
                </a:spcAft>
                <a:defRPr/>
              </a:pPr>
              <a:endParaRPr lang="zh-CN" altLang="en-US">
                <a:solidFill>
                  <a:srgbClr val="000000"/>
                </a:solidFill>
              </a:endParaRPr>
            </a:p>
          </p:txBody>
        </p:sp>
        <p:sp>
          <p:nvSpPr>
            <p:cNvPr id="23" name="圆角矩形 22"/>
            <p:cNvSpPr/>
            <p:nvPr/>
          </p:nvSpPr>
          <p:spPr>
            <a:xfrm>
              <a:off x="1054100" y="2768600"/>
              <a:ext cx="2120900" cy="711200"/>
            </a:xfrm>
            <a:prstGeom prst="roundRect">
              <a:avLst>
                <a:gd name="adj" fmla="val 2256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fontAlgn="auto">
                <a:spcBef>
                  <a:spcPts val="0"/>
                </a:spcBef>
                <a:spcAft>
                  <a:spcPts val="0"/>
                </a:spcAft>
                <a:defRPr/>
              </a:pPr>
              <a:endParaRPr lang="zh-CN" altLang="en-US" b="1" dirty="0">
                <a:solidFill>
                  <a:srgbClr val="000000"/>
                </a:solidFill>
                <a:latin typeface="微软雅黑" charset="-122"/>
                <a:ea typeface="微软雅黑" charset="-122"/>
              </a:endParaRPr>
            </a:p>
          </p:txBody>
        </p:sp>
        <p:sp>
          <p:nvSpPr>
            <p:cNvPr id="24" name="矩形 23"/>
            <p:cNvSpPr/>
            <p:nvPr/>
          </p:nvSpPr>
          <p:spPr>
            <a:xfrm>
              <a:off x="1041400" y="3162300"/>
              <a:ext cx="2133600" cy="609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fontAlgn="auto">
                <a:spcBef>
                  <a:spcPts val="0"/>
                </a:spcBef>
                <a:spcAft>
                  <a:spcPts val="0"/>
                </a:spcAft>
                <a:defRPr/>
              </a:pPr>
              <a:endParaRPr lang="zh-CN" altLang="en-US" dirty="0">
                <a:solidFill>
                  <a:srgbClr val="000000"/>
                </a:solidFill>
              </a:endParaRPr>
            </a:p>
          </p:txBody>
        </p:sp>
        <p:sp>
          <p:nvSpPr>
            <p:cNvPr id="25" name="TextBox 30"/>
            <p:cNvSpPr txBox="1"/>
            <p:nvPr/>
          </p:nvSpPr>
          <p:spPr>
            <a:xfrm>
              <a:off x="1242332" y="3070323"/>
              <a:ext cx="1701799" cy="506799"/>
            </a:xfrm>
            <a:prstGeom prst="rect">
              <a:avLst/>
            </a:prstGeom>
            <a:grpFill/>
          </p:spPr>
          <p:txBody>
            <a:bodyPr>
              <a:spAutoFit/>
            </a:bodyPr>
            <a:lstStyle>
              <a:defPPr>
                <a:defRPr lang="zh-CN"/>
              </a:defPPr>
              <a:lvl1pPr algn="l" rtl="0" fontAlgn="base">
                <a:spcBef>
                  <a:spcPct val="0"/>
                </a:spcBef>
                <a:spcAft>
                  <a:spcPct val="0"/>
                </a:spcAft>
                <a:defRPr kern="1200">
                  <a:solidFill>
                    <a:schemeClr val="tx1"/>
                  </a:solidFill>
                  <a:latin typeface="Arial" panose="020B0604020202090204" pitchFamily="34" charset="0"/>
                  <a:ea typeface="宋体" pitchFamily="2" charset="-122"/>
                  <a:cs typeface="+mn-cs"/>
                </a:defRPr>
              </a:lvl1pPr>
              <a:lvl2pPr marL="457200" algn="l" rtl="0" fontAlgn="base">
                <a:spcBef>
                  <a:spcPct val="0"/>
                </a:spcBef>
                <a:spcAft>
                  <a:spcPct val="0"/>
                </a:spcAft>
                <a:defRPr kern="1200">
                  <a:solidFill>
                    <a:schemeClr val="tx1"/>
                  </a:solidFill>
                  <a:latin typeface="Arial" panose="020B0604020202090204" pitchFamily="34" charset="0"/>
                  <a:ea typeface="宋体" pitchFamily="2" charset="-122"/>
                  <a:cs typeface="+mn-cs"/>
                </a:defRPr>
              </a:lvl2pPr>
              <a:lvl3pPr marL="914400" algn="l" rtl="0" fontAlgn="base">
                <a:spcBef>
                  <a:spcPct val="0"/>
                </a:spcBef>
                <a:spcAft>
                  <a:spcPct val="0"/>
                </a:spcAft>
                <a:defRPr kern="1200">
                  <a:solidFill>
                    <a:schemeClr val="tx1"/>
                  </a:solidFill>
                  <a:latin typeface="Arial" panose="020B0604020202090204" pitchFamily="34" charset="0"/>
                  <a:ea typeface="宋体" pitchFamily="2" charset="-122"/>
                  <a:cs typeface="+mn-cs"/>
                </a:defRPr>
              </a:lvl3pPr>
              <a:lvl4pPr marL="1371600" algn="l" rtl="0" fontAlgn="base">
                <a:spcBef>
                  <a:spcPct val="0"/>
                </a:spcBef>
                <a:spcAft>
                  <a:spcPct val="0"/>
                </a:spcAft>
                <a:defRPr kern="1200">
                  <a:solidFill>
                    <a:schemeClr val="tx1"/>
                  </a:solidFill>
                  <a:latin typeface="Arial" panose="020B0604020202090204" pitchFamily="34" charset="0"/>
                  <a:ea typeface="宋体" pitchFamily="2" charset="-122"/>
                  <a:cs typeface="+mn-cs"/>
                </a:defRPr>
              </a:lvl4pPr>
              <a:lvl5pPr marL="1828800" algn="l" rtl="0" fontAlgn="base">
                <a:spcBef>
                  <a:spcPct val="0"/>
                </a:spcBef>
                <a:spcAft>
                  <a:spcPct val="0"/>
                </a:spcAft>
                <a:defRPr kern="1200">
                  <a:solidFill>
                    <a:schemeClr val="tx1"/>
                  </a:solidFill>
                  <a:latin typeface="Arial" panose="020B0604020202090204" pitchFamily="34" charset="0"/>
                  <a:ea typeface="宋体" pitchFamily="2" charset="-122"/>
                  <a:cs typeface="+mn-cs"/>
                </a:defRPr>
              </a:lvl5pPr>
              <a:lvl6pPr marL="2286000" algn="l" defTabSz="914400" rtl="0" eaLnBrk="1" latinLnBrk="0" hangingPunct="1">
                <a:defRPr kern="1200">
                  <a:solidFill>
                    <a:schemeClr val="tx1"/>
                  </a:solidFill>
                  <a:latin typeface="Arial" panose="020B0604020202090204" pitchFamily="34" charset="0"/>
                  <a:ea typeface="宋体" pitchFamily="2" charset="-122"/>
                  <a:cs typeface="+mn-cs"/>
                </a:defRPr>
              </a:lvl6pPr>
              <a:lvl7pPr marL="2743200" algn="l" defTabSz="914400" rtl="0" eaLnBrk="1" latinLnBrk="0" hangingPunct="1">
                <a:defRPr kern="1200">
                  <a:solidFill>
                    <a:schemeClr val="tx1"/>
                  </a:solidFill>
                  <a:latin typeface="Arial" panose="020B0604020202090204" pitchFamily="34" charset="0"/>
                  <a:ea typeface="宋体" pitchFamily="2" charset="-122"/>
                  <a:cs typeface="+mn-cs"/>
                </a:defRPr>
              </a:lvl7pPr>
              <a:lvl8pPr marL="3200400" algn="l" defTabSz="914400" rtl="0" eaLnBrk="1" latinLnBrk="0" hangingPunct="1">
                <a:defRPr kern="1200">
                  <a:solidFill>
                    <a:schemeClr val="tx1"/>
                  </a:solidFill>
                  <a:latin typeface="Arial" panose="020B0604020202090204" pitchFamily="34" charset="0"/>
                  <a:ea typeface="宋体" pitchFamily="2" charset="-122"/>
                  <a:cs typeface="+mn-cs"/>
                </a:defRPr>
              </a:lvl8pPr>
              <a:lvl9pPr marL="3657600" algn="l" defTabSz="914400" rtl="0" eaLnBrk="1" latinLnBrk="0" hangingPunct="1">
                <a:defRPr kern="1200">
                  <a:solidFill>
                    <a:schemeClr val="tx1"/>
                  </a:solidFill>
                  <a:latin typeface="Arial" panose="020B0604020202090204" pitchFamily="34" charset="0"/>
                  <a:ea typeface="宋体" pitchFamily="2" charset="-122"/>
                  <a:cs typeface="+mn-cs"/>
                </a:defRPr>
              </a:lvl9pPr>
            </a:lstStyle>
            <a:p>
              <a:pPr algn="ctr" fontAlgn="auto">
                <a:spcBef>
                  <a:spcPts val="0"/>
                </a:spcBef>
                <a:spcAft>
                  <a:spcPts val="0"/>
                </a:spcAft>
                <a:defRPr/>
              </a:pPr>
              <a:r>
                <a:rPr lang="en-US" altLang="zh-CN" b="1" dirty="0">
                  <a:solidFill>
                    <a:schemeClr val="bg1"/>
                  </a:solidFill>
                  <a:latin typeface="微软雅黑" charset="-122"/>
                  <a:ea typeface="微软雅黑" charset="-122"/>
                </a:rPr>
                <a:t>KVM</a:t>
              </a:r>
              <a:endParaRPr lang="zh-CN" altLang="en-US" b="1" dirty="0">
                <a:solidFill>
                  <a:schemeClr val="bg1"/>
                </a:solidFill>
                <a:latin typeface="微软雅黑" charset="-122"/>
                <a:ea typeface="微软雅黑" charset="-122"/>
              </a:endParaRPr>
            </a:p>
          </p:txBody>
        </p:sp>
      </p:grpSp>
      <p:sp>
        <p:nvSpPr>
          <p:cNvPr id="26" name="圆角矩形 25"/>
          <p:cNvSpPr/>
          <p:nvPr/>
        </p:nvSpPr>
        <p:spPr>
          <a:xfrm>
            <a:off x="1903402" y="3426895"/>
            <a:ext cx="1872208" cy="3103697"/>
          </a:xfrm>
          <a:prstGeom prst="round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TextBox 2"/>
          <p:cNvSpPr txBox="1"/>
          <p:nvPr/>
        </p:nvSpPr>
        <p:spPr>
          <a:xfrm>
            <a:off x="1970066" y="4609526"/>
            <a:ext cx="1799555" cy="1815882"/>
          </a:xfrm>
          <a:prstGeom prst="rect">
            <a:avLst/>
          </a:prstGeom>
          <a:noFill/>
        </p:spPr>
        <p:txBody>
          <a:bodyPr wrap="square" rtlCol="0">
            <a:spAutoFit/>
          </a:bodyPr>
          <a:lstStyle/>
          <a:p>
            <a:pPr algn="ctr"/>
            <a:r>
              <a:rPr lang="zh-CN" altLang="en-US" sz="1600" b="1" dirty="0">
                <a:solidFill>
                  <a:srgbClr val="00B0F0"/>
                </a:solidFill>
                <a:latin typeface="微软雅黑" charset="-122"/>
                <a:ea typeface="微软雅黑" charset="-122"/>
              </a:rPr>
              <a:t>深信服、华三、华为等采用</a:t>
            </a:r>
            <a:endParaRPr lang="en-US" altLang="zh-CN" sz="1600" b="1" dirty="0">
              <a:solidFill>
                <a:srgbClr val="00B0F0"/>
              </a:solidFill>
              <a:latin typeface="微软雅黑" charset="-122"/>
              <a:ea typeface="微软雅黑" charset="-122"/>
            </a:endParaRPr>
          </a:p>
          <a:p>
            <a:endParaRPr lang="en-US" altLang="zh-CN" sz="1600" b="1" dirty="0">
              <a:latin typeface="微软雅黑" charset="-122"/>
              <a:ea typeface="微软雅黑" charset="-122"/>
            </a:endParaRPr>
          </a:p>
          <a:p>
            <a:pPr marL="285750" indent="-285750">
              <a:buFont typeface="Wingdings" panose="05000000000000000000" pitchFamily="2" charset="2"/>
              <a:buChar char="ü"/>
            </a:pPr>
            <a:r>
              <a:rPr lang="zh-CN" altLang="en-US" sz="1600" dirty="0">
                <a:latin typeface="微软雅黑" charset="-122"/>
                <a:ea typeface="微软雅黑" charset="-122"/>
              </a:rPr>
              <a:t>全虚拟化技术</a:t>
            </a:r>
            <a:endParaRPr lang="en-US" altLang="zh-CN" sz="1600" dirty="0">
              <a:latin typeface="微软雅黑" charset="-122"/>
              <a:ea typeface="微软雅黑" charset="-122"/>
            </a:endParaRPr>
          </a:p>
          <a:p>
            <a:pPr marL="285750" indent="-285750">
              <a:buFont typeface="Wingdings" panose="05000000000000000000" pitchFamily="2" charset="2"/>
              <a:buChar char="ü"/>
            </a:pPr>
            <a:r>
              <a:rPr lang="zh-CN" altLang="en-US" sz="1600" dirty="0">
                <a:latin typeface="微软雅黑" charset="-122"/>
                <a:ea typeface="微软雅黑" charset="-122"/>
              </a:rPr>
              <a:t>永不过时的虚拟化技术</a:t>
            </a:r>
            <a:endParaRPr lang="en-US" altLang="zh-CN" sz="1600" dirty="0">
              <a:latin typeface="微软雅黑" charset="-122"/>
              <a:ea typeface="微软雅黑" charset="-122"/>
            </a:endParaRPr>
          </a:p>
          <a:p>
            <a:pPr marL="285750" indent="-285750">
              <a:buFont typeface="Wingdings" panose="05000000000000000000" pitchFamily="2" charset="2"/>
              <a:buChar char="ü"/>
            </a:pPr>
            <a:r>
              <a:rPr lang="zh-CN" altLang="en-US" sz="1600" dirty="0">
                <a:latin typeface="微软雅黑" charset="-122"/>
                <a:ea typeface="微软雅黑" charset="-122"/>
              </a:rPr>
              <a:t>开源技术</a:t>
            </a:r>
            <a:endParaRPr lang="en-US" altLang="zh-CN" sz="1600" dirty="0">
              <a:latin typeface="微软雅黑" charset="-122"/>
              <a:ea typeface="微软雅黑" charset="-122"/>
            </a:endParaRPr>
          </a:p>
        </p:txBody>
      </p:sp>
      <p:sp>
        <p:nvSpPr>
          <p:cNvPr id="28" name="圆角矩形 27"/>
          <p:cNvSpPr/>
          <p:nvPr/>
        </p:nvSpPr>
        <p:spPr>
          <a:xfrm>
            <a:off x="3972457" y="3427047"/>
            <a:ext cx="1872208" cy="3103697"/>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TextBox 30"/>
          <p:cNvSpPr txBox="1"/>
          <p:nvPr/>
        </p:nvSpPr>
        <p:spPr>
          <a:xfrm>
            <a:off x="4040052" y="4609526"/>
            <a:ext cx="1737017" cy="1815882"/>
          </a:xfrm>
          <a:prstGeom prst="rect">
            <a:avLst/>
          </a:prstGeom>
          <a:noFill/>
        </p:spPr>
        <p:txBody>
          <a:bodyPr wrap="square" rtlCol="0">
            <a:spAutoFit/>
          </a:bodyPr>
          <a:lstStyle/>
          <a:p>
            <a:pPr algn="ctr"/>
            <a:r>
              <a:rPr lang="en-US" altLang="zh-CN" sz="1600" b="1" dirty="0">
                <a:solidFill>
                  <a:schemeClr val="accent1">
                    <a:lumMod val="75000"/>
                  </a:schemeClr>
                </a:solidFill>
                <a:latin typeface="微软雅黑" charset="-122"/>
                <a:ea typeface="微软雅黑" charset="-122"/>
              </a:rPr>
              <a:t>VMware </a:t>
            </a:r>
            <a:r>
              <a:rPr lang="zh-CN" altLang="en-US" sz="1600" b="1" dirty="0">
                <a:solidFill>
                  <a:schemeClr val="accent1">
                    <a:lumMod val="75000"/>
                  </a:schemeClr>
                </a:solidFill>
                <a:latin typeface="微软雅黑" charset="-122"/>
                <a:ea typeface="微软雅黑" charset="-122"/>
              </a:rPr>
              <a:t>采用</a:t>
            </a:r>
            <a:endParaRPr lang="en-US" altLang="zh-CN" sz="1600" b="1" dirty="0">
              <a:solidFill>
                <a:schemeClr val="accent1">
                  <a:lumMod val="75000"/>
                </a:schemeClr>
              </a:solidFill>
              <a:latin typeface="微软雅黑" charset="-122"/>
              <a:ea typeface="微软雅黑" charset="-122"/>
            </a:endParaRPr>
          </a:p>
          <a:p>
            <a:endParaRPr lang="en-US" altLang="zh-CN" sz="1600" b="1" dirty="0">
              <a:latin typeface="微软雅黑" charset="-122"/>
              <a:ea typeface="微软雅黑" charset="-122"/>
            </a:endParaRPr>
          </a:p>
          <a:p>
            <a:endParaRPr lang="en-US" altLang="zh-CN" sz="1600" b="1" dirty="0">
              <a:latin typeface="微软雅黑" charset="-122"/>
              <a:ea typeface="微软雅黑" charset="-122"/>
            </a:endParaRPr>
          </a:p>
          <a:p>
            <a:pPr marL="285750" indent="-285750">
              <a:buFont typeface="Wingdings" panose="05000000000000000000" pitchFamily="2" charset="2"/>
              <a:buChar char="ü"/>
            </a:pPr>
            <a:r>
              <a:rPr lang="zh-CN" altLang="en-US" sz="1600" dirty="0">
                <a:latin typeface="微软雅黑" charset="-122"/>
                <a:ea typeface="微软雅黑" charset="-122"/>
              </a:rPr>
              <a:t>全虚拟化技术</a:t>
            </a:r>
            <a:endParaRPr lang="en-US" altLang="zh-CN" sz="1600" dirty="0">
              <a:latin typeface="微软雅黑" charset="-122"/>
              <a:ea typeface="微软雅黑" charset="-122"/>
            </a:endParaRPr>
          </a:p>
          <a:p>
            <a:pPr marL="285750" indent="-285750">
              <a:buFont typeface="Wingdings" panose="05000000000000000000" pitchFamily="2" charset="2"/>
              <a:buChar char="ü"/>
            </a:pPr>
            <a:r>
              <a:rPr lang="zh-CN" altLang="en-US" sz="1600" dirty="0">
                <a:latin typeface="微软雅黑" charset="-122"/>
                <a:ea typeface="微软雅黑" charset="-122"/>
              </a:rPr>
              <a:t>独立开发支持设备驱动</a:t>
            </a:r>
            <a:endParaRPr lang="en-US" altLang="zh-CN" sz="1600" dirty="0">
              <a:latin typeface="微软雅黑" charset="-122"/>
              <a:ea typeface="微软雅黑" charset="-122"/>
            </a:endParaRPr>
          </a:p>
          <a:p>
            <a:pPr marL="285750" indent="-285750">
              <a:buFont typeface="Wingdings" panose="05000000000000000000" pitchFamily="2" charset="2"/>
              <a:buChar char="ü"/>
            </a:pPr>
            <a:r>
              <a:rPr lang="zh-CN" altLang="en-US" sz="1600" dirty="0">
                <a:latin typeface="微软雅黑" charset="-122"/>
                <a:ea typeface="微软雅黑" charset="-122"/>
              </a:rPr>
              <a:t>私有技术</a:t>
            </a:r>
            <a:endParaRPr lang="en-US" altLang="zh-CN" sz="1600" dirty="0">
              <a:latin typeface="微软雅黑" charset="-122"/>
              <a:ea typeface="微软雅黑" charset="-122"/>
            </a:endParaRPr>
          </a:p>
        </p:txBody>
      </p:sp>
      <p:sp>
        <p:nvSpPr>
          <p:cNvPr id="30" name="圆角矩形 29"/>
          <p:cNvSpPr/>
          <p:nvPr/>
        </p:nvSpPr>
        <p:spPr>
          <a:xfrm>
            <a:off x="6047501" y="3419542"/>
            <a:ext cx="1872208" cy="3103697"/>
          </a:xfrm>
          <a:prstGeom prst="round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TextBox 32"/>
          <p:cNvSpPr txBox="1"/>
          <p:nvPr/>
        </p:nvSpPr>
        <p:spPr>
          <a:xfrm>
            <a:off x="6119887" y="4609526"/>
            <a:ext cx="1737017" cy="1815882"/>
          </a:xfrm>
          <a:prstGeom prst="rect">
            <a:avLst/>
          </a:prstGeom>
          <a:noFill/>
        </p:spPr>
        <p:txBody>
          <a:bodyPr wrap="square" rtlCol="0">
            <a:spAutoFit/>
          </a:bodyPr>
          <a:lstStyle/>
          <a:p>
            <a:pPr algn="ctr"/>
            <a:r>
              <a:rPr lang="en-US" altLang="zh-CN" sz="1600" b="1" dirty="0">
                <a:solidFill>
                  <a:schemeClr val="accent1">
                    <a:lumMod val="50000"/>
                  </a:schemeClr>
                </a:solidFill>
                <a:latin typeface="微软雅黑" charset="-122"/>
                <a:ea typeface="微软雅黑" charset="-122"/>
              </a:rPr>
              <a:t>Citrix</a:t>
            </a:r>
            <a:r>
              <a:rPr lang="zh-CN" altLang="en-US" sz="1600" b="1" dirty="0">
                <a:solidFill>
                  <a:schemeClr val="accent1">
                    <a:lumMod val="50000"/>
                  </a:schemeClr>
                </a:solidFill>
                <a:latin typeface="微软雅黑" charset="-122"/>
                <a:ea typeface="微软雅黑" charset="-122"/>
              </a:rPr>
              <a:t>、华为采用</a:t>
            </a:r>
            <a:endParaRPr lang="en-US" altLang="zh-CN" sz="1600" b="1" dirty="0">
              <a:solidFill>
                <a:schemeClr val="accent1">
                  <a:lumMod val="50000"/>
                </a:schemeClr>
              </a:solidFill>
              <a:latin typeface="微软雅黑" charset="-122"/>
              <a:ea typeface="微软雅黑" charset="-122"/>
            </a:endParaRPr>
          </a:p>
          <a:p>
            <a:endParaRPr lang="en-US" altLang="zh-CN" sz="1600" b="1" dirty="0">
              <a:latin typeface="微软雅黑" charset="-122"/>
              <a:ea typeface="微软雅黑" charset="-122"/>
            </a:endParaRPr>
          </a:p>
          <a:p>
            <a:pPr marL="285750" indent="-285750">
              <a:buFont typeface="Wingdings" panose="05000000000000000000" pitchFamily="2" charset="2"/>
              <a:buChar char="ü"/>
            </a:pPr>
            <a:r>
              <a:rPr lang="zh-CN" altLang="en-US" sz="1600" dirty="0">
                <a:latin typeface="微软雅黑" charset="-122"/>
                <a:ea typeface="微软雅黑" charset="-122"/>
              </a:rPr>
              <a:t>半虚拟化技术</a:t>
            </a:r>
            <a:endParaRPr lang="en-US" altLang="zh-CN" sz="1600" dirty="0">
              <a:latin typeface="微软雅黑" charset="-122"/>
              <a:ea typeface="微软雅黑" charset="-122"/>
            </a:endParaRPr>
          </a:p>
          <a:p>
            <a:pPr marL="285750" indent="-285750">
              <a:buFont typeface="Wingdings" panose="05000000000000000000" pitchFamily="2" charset="2"/>
              <a:buChar char="ü"/>
            </a:pPr>
            <a:r>
              <a:rPr lang="zh-CN" altLang="en-US" sz="1600" dirty="0">
                <a:latin typeface="微软雅黑" charset="-122"/>
                <a:ea typeface="微软雅黑" charset="-122"/>
              </a:rPr>
              <a:t>技术社区没落使用厂商减少</a:t>
            </a:r>
            <a:endParaRPr lang="en-US" altLang="zh-CN" sz="1600" dirty="0">
              <a:latin typeface="微软雅黑" charset="-122"/>
              <a:ea typeface="微软雅黑" charset="-122"/>
            </a:endParaRPr>
          </a:p>
          <a:p>
            <a:pPr marL="285750" indent="-285750">
              <a:buFont typeface="Wingdings" panose="05000000000000000000" pitchFamily="2" charset="2"/>
              <a:buChar char="ü"/>
            </a:pPr>
            <a:r>
              <a:rPr lang="zh-CN" altLang="en-US" sz="1600" dirty="0">
                <a:latin typeface="微软雅黑" charset="-122"/>
                <a:ea typeface="微软雅黑" charset="-122"/>
              </a:rPr>
              <a:t>开源技术</a:t>
            </a:r>
            <a:endParaRPr lang="en-US" altLang="zh-CN" sz="1600" dirty="0">
              <a:latin typeface="微软雅黑" charset="-122"/>
              <a:ea typeface="微软雅黑" charset="-122"/>
            </a:endParaRPr>
          </a:p>
        </p:txBody>
      </p:sp>
      <p:sp>
        <p:nvSpPr>
          <p:cNvPr id="32" name="圆角矩形 31"/>
          <p:cNvSpPr/>
          <p:nvPr/>
        </p:nvSpPr>
        <p:spPr>
          <a:xfrm>
            <a:off x="8076913" y="3419542"/>
            <a:ext cx="1872208" cy="3103697"/>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TextBox 34"/>
          <p:cNvSpPr txBox="1"/>
          <p:nvPr/>
        </p:nvSpPr>
        <p:spPr>
          <a:xfrm>
            <a:off x="8144507" y="4609526"/>
            <a:ext cx="1737017" cy="1815882"/>
          </a:xfrm>
          <a:prstGeom prst="rect">
            <a:avLst/>
          </a:prstGeom>
          <a:noFill/>
        </p:spPr>
        <p:txBody>
          <a:bodyPr wrap="square" rtlCol="0">
            <a:spAutoFit/>
          </a:bodyPr>
          <a:lstStyle/>
          <a:p>
            <a:pPr algn="ctr"/>
            <a:r>
              <a:rPr lang="zh-CN" altLang="en-US" sz="1600" b="1" dirty="0">
                <a:solidFill>
                  <a:srgbClr val="00B050"/>
                </a:solidFill>
                <a:latin typeface="微软雅黑" charset="-122"/>
                <a:ea typeface="微软雅黑" charset="-122"/>
              </a:rPr>
              <a:t>微软采用</a:t>
            </a:r>
            <a:endParaRPr lang="en-US" altLang="zh-CN" sz="1600" b="1" dirty="0">
              <a:solidFill>
                <a:srgbClr val="00B050"/>
              </a:solidFill>
              <a:latin typeface="微软雅黑" charset="-122"/>
              <a:ea typeface="微软雅黑" charset="-122"/>
            </a:endParaRPr>
          </a:p>
          <a:p>
            <a:endParaRPr lang="en-US" altLang="zh-CN" sz="1600" b="1" dirty="0">
              <a:latin typeface="微软雅黑" charset="-122"/>
              <a:ea typeface="微软雅黑" charset="-122"/>
            </a:endParaRPr>
          </a:p>
          <a:p>
            <a:endParaRPr lang="en-US" altLang="zh-CN" sz="1600" b="1" dirty="0">
              <a:latin typeface="微软雅黑" charset="-122"/>
              <a:ea typeface="微软雅黑" charset="-122"/>
            </a:endParaRPr>
          </a:p>
          <a:p>
            <a:pPr marL="285750" indent="-285750">
              <a:buFont typeface="Wingdings" panose="05000000000000000000" pitchFamily="2" charset="2"/>
              <a:buChar char="ü"/>
            </a:pPr>
            <a:r>
              <a:rPr lang="zh-CN" altLang="en-US" sz="1600" dirty="0">
                <a:latin typeface="微软雅黑" charset="-122"/>
                <a:ea typeface="微软雅黑" charset="-122"/>
              </a:rPr>
              <a:t>半虚拟化技术</a:t>
            </a:r>
            <a:endParaRPr lang="en-US" altLang="zh-CN" sz="1600" dirty="0">
              <a:latin typeface="微软雅黑" charset="-122"/>
              <a:ea typeface="微软雅黑" charset="-122"/>
            </a:endParaRPr>
          </a:p>
          <a:p>
            <a:pPr marL="285750" indent="-285750">
              <a:buFont typeface="Wingdings" panose="05000000000000000000" pitchFamily="2" charset="2"/>
              <a:buChar char="ü"/>
            </a:pPr>
            <a:r>
              <a:rPr lang="en-US" altLang="zh-CN" sz="1600" dirty="0">
                <a:latin typeface="微软雅黑" charset="-122"/>
                <a:ea typeface="微软雅黑" charset="-122"/>
              </a:rPr>
              <a:t>Window2008</a:t>
            </a:r>
            <a:r>
              <a:rPr lang="zh-CN" altLang="en-US" sz="1600" dirty="0">
                <a:latin typeface="微软雅黑" charset="-122"/>
                <a:ea typeface="微软雅黑" charset="-122"/>
              </a:rPr>
              <a:t>标准功能</a:t>
            </a:r>
            <a:endParaRPr lang="en-US" altLang="zh-CN" sz="1600" dirty="0">
              <a:latin typeface="微软雅黑" charset="-122"/>
              <a:ea typeface="微软雅黑" charset="-122"/>
            </a:endParaRPr>
          </a:p>
          <a:p>
            <a:pPr marL="285750" indent="-285750">
              <a:buFont typeface="Wingdings" panose="05000000000000000000" pitchFamily="2" charset="2"/>
              <a:buChar char="ü"/>
            </a:pPr>
            <a:r>
              <a:rPr lang="zh-CN" altLang="en-US" sz="1600" dirty="0">
                <a:latin typeface="微软雅黑" charset="-122"/>
                <a:ea typeface="微软雅黑" charset="-122"/>
              </a:rPr>
              <a:t>私有技术</a:t>
            </a:r>
            <a:endParaRPr lang="en-US" altLang="zh-CN" sz="1600" dirty="0">
              <a:latin typeface="微软雅黑" charset="-122"/>
              <a:ea typeface="微软雅黑" charset="-122"/>
            </a:endParaRPr>
          </a:p>
        </p:txBody>
      </p:sp>
      <p:grpSp>
        <p:nvGrpSpPr>
          <p:cNvPr id="34" name="组合 9"/>
          <p:cNvGrpSpPr/>
          <p:nvPr/>
        </p:nvGrpSpPr>
        <p:grpSpPr>
          <a:xfrm>
            <a:off x="6210693" y="3544742"/>
            <a:ext cx="1545823" cy="832967"/>
            <a:chOff x="1003300" y="2717800"/>
            <a:chExt cx="2235200" cy="1143000"/>
          </a:xfrm>
          <a:effectLst>
            <a:outerShdw blurRad="50800" dist="38100" dir="2700000" algn="tl" rotWithShape="0">
              <a:prstClr val="black">
                <a:alpha val="40000"/>
              </a:prstClr>
            </a:outerShdw>
          </a:effectLst>
        </p:grpSpPr>
        <p:sp>
          <p:nvSpPr>
            <p:cNvPr id="35" name="圆角矩形 34"/>
            <p:cNvSpPr/>
            <p:nvPr/>
          </p:nvSpPr>
          <p:spPr>
            <a:xfrm>
              <a:off x="1003300" y="2717800"/>
              <a:ext cx="2235200" cy="1143000"/>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fontAlgn="auto">
                <a:spcBef>
                  <a:spcPts val="0"/>
                </a:spcBef>
                <a:spcAft>
                  <a:spcPts val="0"/>
                </a:spcAft>
                <a:defRPr/>
              </a:pPr>
              <a:endParaRPr lang="zh-CN" altLang="en-US">
                <a:solidFill>
                  <a:srgbClr val="000000"/>
                </a:solidFill>
              </a:endParaRPr>
            </a:p>
          </p:txBody>
        </p:sp>
        <p:sp>
          <p:nvSpPr>
            <p:cNvPr id="36" name="矩形 35"/>
            <p:cNvSpPr/>
            <p:nvPr/>
          </p:nvSpPr>
          <p:spPr>
            <a:xfrm>
              <a:off x="1022371" y="3124527"/>
              <a:ext cx="2216129" cy="6096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fontAlgn="auto">
                <a:spcBef>
                  <a:spcPts val="0"/>
                </a:spcBef>
                <a:spcAft>
                  <a:spcPts val="0"/>
                </a:spcAft>
                <a:defRPr/>
              </a:pPr>
              <a:endParaRPr lang="zh-CN" altLang="en-US">
                <a:solidFill>
                  <a:srgbClr val="000000"/>
                </a:solidFill>
              </a:endParaRPr>
            </a:p>
          </p:txBody>
        </p:sp>
        <p:sp>
          <p:nvSpPr>
            <p:cNvPr id="37" name="TextBox 10"/>
            <p:cNvSpPr txBox="1"/>
            <p:nvPr/>
          </p:nvSpPr>
          <p:spPr>
            <a:xfrm>
              <a:off x="1269999" y="3040932"/>
              <a:ext cx="1701799" cy="506799"/>
            </a:xfrm>
            <a:prstGeom prst="rect">
              <a:avLst/>
            </a:prstGeom>
            <a:noFill/>
          </p:spPr>
          <p:txBody>
            <a:bodyPr>
              <a:spAutoFit/>
            </a:bodyPr>
            <a:lstStyle>
              <a:defPPr>
                <a:defRPr lang="zh-CN"/>
              </a:defPPr>
              <a:lvl1pPr algn="l" rtl="0" fontAlgn="base">
                <a:spcBef>
                  <a:spcPct val="0"/>
                </a:spcBef>
                <a:spcAft>
                  <a:spcPct val="0"/>
                </a:spcAft>
                <a:defRPr kern="1200">
                  <a:solidFill>
                    <a:schemeClr val="tx1"/>
                  </a:solidFill>
                  <a:latin typeface="Arial" panose="020B0604020202090204" pitchFamily="34" charset="0"/>
                  <a:ea typeface="宋体" pitchFamily="2" charset="-122"/>
                  <a:cs typeface="+mn-cs"/>
                </a:defRPr>
              </a:lvl1pPr>
              <a:lvl2pPr marL="457200" algn="l" rtl="0" fontAlgn="base">
                <a:spcBef>
                  <a:spcPct val="0"/>
                </a:spcBef>
                <a:spcAft>
                  <a:spcPct val="0"/>
                </a:spcAft>
                <a:defRPr kern="1200">
                  <a:solidFill>
                    <a:schemeClr val="tx1"/>
                  </a:solidFill>
                  <a:latin typeface="Arial" panose="020B0604020202090204" pitchFamily="34" charset="0"/>
                  <a:ea typeface="宋体" pitchFamily="2" charset="-122"/>
                  <a:cs typeface="+mn-cs"/>
                </a:defRPr>
              </a:lvl2pPr>
              <a:lvl3pPr marL="914400" algn="l" rtl="0" fontAlgn="base">
                <a:spcBef>
                  <a:spcPct val="0"/>
                </a:spcBef>
                <a:spcAft>
                  <a:spcPct val="0"/>
                </a:spcAft>
                <a:defRPr kern="1200">
                  <a:solidFill>
                    <a:schemeClr val="tx1"/>
                  </a:solidFill>
                  <a:latin typeface="Arial" panose="020B0604020202090204" pitchFamily="34" charset="0"/>
                  <a:ea typeface="宋体" pitchFamily="2" charset="-122"/>
                  <a:cs typeface="+mn-cs"/>
                </a:defRPr>
              </a:lvl3pPr>
              <a:lvl4pPr marL="1371600" algn="l" rtl="0" fontAlgn="base">
                <a:spcBef>
                  <a:spcPct val="0"/>
                </a:spcBef>
                <a:spcAft>
                  <a:spcPct val="0"/>
                </a:spcAft>
                <a:defRPr kern="1200">
                  <a:solidFill>
                    <a:schemeClr val="tx1"/>
                  </a:solidFill>
                  <a:latin typeface="Arial" panose="020B0604020202090204" pitchFamily="34" charset="0"/>
                  <a:ea typeface="宋体" pitchFamily="2" charset="-122"/>
                  <a:cs typeface="+mn-cs"/>
                </a:defRPr>
              </a:lvl4pPr>
              <a:lvl5pPr marL="1828800" algn="l" rtl="0" fontAlgn="base">
                <a:spcBef>
                  <a:spcPct val="0"/>
                </a:spcBef>
                <a:spcAft>
                  <a:spcPct val="0"/>
                </a:spcAft>
                <a:defRPr kern="1200">
                  <a:solidFill>
                    <a:schemeClr val="tx1"/>
                  </a:solidFill>
                  <a:latin typeface="Arial" panose="020B0604020202090204" pitchFamily="34" charset="0"/>
                  <a:ea typeface="宋体" pitchFamily="2" charset="-122"/>
                  <a:cs typeface="+mn-cs"/>
                </a:defRPr>
              </a:lvl5pPr>
              <a:lvl6pPr marL="2286000" algn="l" defTabSz="914400" rtl="0" eaLnBrk="1" latinLnBrk="0" hangingPunct="1">
                <a:defRPr kern="1200">
                  <a:solidFill>
                    <a:schemeClr val="tx1"/>
                  </a:solidFill>
                  <a:latin typeface="Arial" panose="020B0604020202090204" pitchFamily="34" charset="0"/>
                  <a:ea typeface="宋体" pitchFamily="2" charset="-122"/>
                  <a:cs typeface="+mn-cs"/>
                </a:defRPr>
              </a:lvl6pPr>
              <a:lvl7pPr marL="2743200" algn="l" defTabSz="914400" rtl="0" eaLnBrk="1" latinLnBrk="0" hangingPunct="1">
                <a:defRPr kern="1200">
                  <a:solidFill>
                    <a:schemeClr val="tx1"/>
                  </a:solidFill>
                  <a:latin typeface="Arial" panose="020B0604020202090204" pitchFamily="34" charset="0"/>
                  <a:ea typeface="宋体" pitchFamily="2" charset="-122"/>
                  <a:cs typeface="+mn-cs"/>
                </a:defRPr>
              </a:lvl7pPr>
              <a:lvl8pPr marL="3200400" algn="l" defTabSz="914400" rtl="0" eaLnBrk="1" latinLnBrk="0" hangingPunct="1">
                <a:defRPr kern="1200">
                  <a:solidFill>
                    <a:schemeClr val="tx1"/>
                  </a:solidFill>
                  <a:latin typeface="Arial" panose="020B0604020202090204" pitchFamily="34" charset="0"/>
                  <a:ea typeface="宋体" pitchFamily="2" charset="-122"/>
                  <a:cs typeface="+mn-cs"/>
                </a:defRPr>
              </a:lvl8pPr>
              <a:lvl9pPr marL="3657600" algn="l" defTabSz="914400" rtl="0" eaLnBrk="1" latinLnBrk="0" hangingPunct="1">
                <a:defRPr kern="1200">
                  <a:solidFill>
                    <a:schemeClr val="tx1"/>
                  </a:solidFill>
                  <a:latin typeface="Arial" panose="020B0604020202090204" pitchFamily="34" charset="0"/>
                  <a:ea typeface="宋体" pitchFamily="2" charset="-122"/>
                  <a:cs typeface="+mn-cs"/>
                </a:defRPr>
              </a:lvl9pPr>
            </a:lstStyle>
            <a:p>
              <a:pPr algn="ctr" fontAlgn="auto">
                <a:spcBef>
                  <a:spcPts val="0"/>
                </a:spcBef>
                <a:spcAft>
                  <a:spcPts val="0"/>
                </a:spcAft>
                <a:defRPr/>
              </a:pPr>
              <a:r>
                <a:rPr lang="en-US" altLang="zh-CN" b="1" dirty="0">
                  <a:solidFill>
                    <a:schemeClr val="bg1"/>
                  </a:solidFill>
                  <a:latin typeface="微软雅黑" charset="-122"/>
                  <a:ea typeface="微软雅黑" charset="-122"/>
                </a:rPr>
                <a:t>XEN</a:t>
              </a:r>
              <a:endParaRPr lang="zh-CN" altLang="en-US" b="1" dirty="0">
                <a:solidFill>
                  <a:schemeClr val="bg1"/>
                </a:solidFill>
                <a:latin typeface="微软雅黑" charset="-122"/>
                <a:ea typeface="微软雅黑" charset="-122"/>
              </a:endParaRPr>
            </a:p>
          </p:txBody>
        </p:sp>
      </p:grpSp>
      <p:pic>
        <p:nvPicPr>
          <p:cNvPr id="39" name="图片 38"/>
          <p:cNvPicPr>
            <a:picLocks noChangeAspect="1"/>
          </p:cNvPicPr>
          <p:nvPr/>
        </p:nvPicPr>
        <p:blipFill>
          <a:blip r:embed="rId3"/>
          <a:stretch>
            <a:fillRect/>
          </a:stretch>
        </p:blipFill>
        <p:spPr>
          <a:xfrm>
            <a:off x="550215" y="1094491"/>
            <a:ext cx="4559167" cy="2097217"/>
          </a:xfrm>
          <a:prstGeom prst="rect">
            <a:avLst/>
          </a:prstGeom>
          <a:ln>
            <a:noFill/>
          </a:ln>
          <a:effectLst>
            <a:softEdge rad="112500"/>
          </a:effectLst>
        </p:spPr>
      </p:pic>
      <p:grpSp>
        <p:nvGrpSpPr>
          <p:cNvPr id="40" name="组 23"/>
          <p:cNvGrpSpPr/>
          <p:nvPr/>
        </p:nvGrpSpPr>
        <p:grpSpPr>
          <a:xfrm>
            <a:off x="5269424" y="1240552"/>
            <a:ext cx="6403900" cy="1708161"/>
            <a:chOff x="4121308" y="2422113"/>
            <a:chExt cx="3203035" cy="634922"/>
          </a:xfrm>
        </p:grpSpPr>
        <p:sp>
          <p:nvSpPr>
            <p:cNvPr id="41" name="矩形 13"/>
            <p:cNvSpPr>
              <a:spLocks noChangeArrowheads="1"/>
            </p:cNvSpPr>
            <p:nvPr/>
          </p:nvSpPr>
          <p:spPr bwMode="auto">
            <a:xfrm>
              <a:off x="4283868" y="2585048"/>
              <a:ext cx="3040475" cy="243284"/>
            </a:xfrm>
            <a:prstGeom prst="rect">
              <a:avLst/>
            </a:prstGeom>
            <a:noFill/>
            <a:ln>
              <a:noFill/>
            </a:ln>
          </p:spPr>
          <p:txBody>
            <a:bodyPr>
              <a:spAutoFit/>
            </a:bodyPr>
            <a:lstStyle/>
            <a:p>
              <a:pPr>
                <a:lnSpc>
                  <a:spcPct val="150000"/>
                </a:lnSpc>
              </a:pPr>
              <a:endParaRPr lang="zh-CN" altLang="en-US" sz="1400" dirty="0">
                <a:latin typeface="微软雅黑" charset="-122"/>
                <a:ea typeface="微软雅黑" charset="-122"/>
              </a:endParaRPr>
            </a:p>
          </p:txBody>
        </p:sp>
        <p:sp>
          <p:nvSpPr>
            <p:cNvPr id="42" name="文本框 83"/>
            <p:cNvSpPr txBox="1">
              <a:spLocks noChangeArrowheads="1"/>
            </p:cNvSpPr>
            <p:nvPr/>
          </p:nvSpPr>
          <p:spPr bwMode="auto">
            <a:xfrm>
              <a:off x="4121308" y="2422113"/>
              <a:ext cx="3124843" cy="634922"/>
            </a:xfrm>
            <a:prstGeom prst="rect">
              <a:avLst/>
            </a:prstGeom>
            <a:noFill/>
            <a:ln>
              <a:noFill/>
            </a:ln>
          </p:spPr>
          <p:txBody>
            <a:bodyPr wrap="square">
              <a:spAutoFit/>
            </a:bodyPr>
            <a:lstStyle>
              <a:lvl1pPr defTabSz="512445" eaLnBrk="0" hangingPunct="0">
                <a:defRPr>
                  <a:solidFill>
                    <a:schemeClr val="tx1"/>
                  </a:solidFill>
                  <a:latin typeface="Calibri" pitchFamily="34" charset="0"/>
                  <a:ea typeface="宋体" pitchFamily="2" charset="-122"/>
                </a:defRPr>
              </a:lvl1pPr>
              <a:lvl2pPr marL="742950" indent="-285750" defTabSz="512445" eaLnBrk="0" hangingPunct="0">
                <a:defRPr>
                  <a:solidFill>
                    <a:schemeClr val="tx1"/>
                  </a:solidFill>
                  <a:latin typeface="Calibri" pitchFamily="34" charset="0"/>
                  <a:ea typeface="宋体" pitchFamily="2" charset="-122"/>
                </a:defRPr>
              </a:lvl2pPr>
              <a:lvl3pPr marL="1143000" indent="-228600" defTabSz="512445" eaLnBrk="0" hangingPunct="0">
                <a:defRPr>
                  <a:solidFill>
                    <a:schemeClr val="tx1"/>
                  </a:solidFill>
                  <a:latin typeface="Calibri" pitchFamily="34" charset="0"/>
                  <a:ea typeface="宋体" pitchFamily="2" charset="-122"/>
                </a:defRPr>
              </a:lvl3pPr>
              <a:lvl4pPr marL="1600200" indent="-228600" defTabSz="512445" eaLnBrk="0" hangingPunct="0">
                <a:defRPr>
                  <a:solidFill>
                    <a:schemeClr val="tx1"/>
                  </a:solidFill>
                  <a:latin typeface="Calibri" pitchFamily="34" charset="0"/>
                  <a:ea typeface="宋体" pitchFamily="2" charset="-122"/>
                </a:defRPr>
              </a:lvl4pPr>
              <a:lvl5pPr marL="2057400" indent="-228600" defTabSz="512445" eaLnBrk="0" hangingPunct="0">
                <a:defRPr>
                  <a:solidFill>
                    <a:schemeClr val="tx1"/>
                  </a:solidFill>
                  <a:latin typeface="Calibri" pitchFamily="34" charset="0"/>
                  <a:ea typeface="宋体" pitchFamily="2" charset="-122"/>
                </a:defRPr>
              </a:lvl5pPr>
              <a:lvl6pPr marL="2514600" indent="-228600" defTabSz="512445" eaLnBrk="0" fontAlgn="base" hangingPunct="0">
                <a:spcBef>
                  <a:spcPct val="0"/>
                </a:spcBef>
                <a:spcAft>
                  <a:spcPct val="0"/>
                </a:spcAft>
                <a:buFont typeface="Arial" panose="020B0604020202090204" pitchFamily="34" charset="0"/>
                <a:defRPr>
                  <a:solidFill>
                    <a:schemeClr val="tx1"/>
                  </a:solidFill>
                  <a:latin typeface="Calibri" pitchFamily="34" charset="0"/>
                  <a:ea typeface="宋体" pitchFamily="2" charset="-122"/>
                </a:defRPr>
              </a:lvl6pPr>
              <a:lvl7pPr marL="2971800" indent="-228600" defTabSz="512445" eaLnBrk="0" fontAlgn="base" hangingPunct="0">
                <a:spcBef>
                  <a:spcPct val="0"/>
                </a:spcBef>
                <a:spcAft>
                  <a:spcPct val="0"/>
                </a:spcAft>
                <a:buFont typeface="Arial" panose="020B0604020202090204" pitchFamily="34" charset="0"/>
                <a:defRPr>
                  <a:solidFill>
                    <a:schemeClr val="tx1"/>
                  </a:solidFill>
                  <a:latin typeface="Calibri" pitchFamily="34" charset="0"/>
                  <a:ea typeface="宋体" pitchFamily="2" charset="-122"/>
                </a:defRPr>
              </a:lvl7pPr>
              <a:lvl8pPr marL="3429000" indent="-228600" defTabSz="512445" eaLnBrk="0" fontAlgn="base" hangingPunct="0">
                <a:spcBef>
                  <a:spcPct val="0"/>
                </a:spcBef>
                <a:spcAft>
                  <a:spcPct val="0"/>
                </a:spcAft>
                <a:buFont typeface="Arial" panose="020B0604020202090204" pitchFamily="34" charset="0"/>
                <a:defRPr>
                  <a:solidFill>
                    <a:schemeClr val="tx1"/>
                  </a:solidFill>
                  <a:latin typeface="Calibri" pitchFamily="34" charset="0"/>
                  <a:ea typeface="宋体" pitchFamily="2" charset="-122"/>
                </a:defRPr>
              </a:lvl8pPr>
              <a:lvl9pPr marL="3886200" indent="-228600" defTabSz="512445" eaLnBrk="0" fontAlgn="base" hangingPunct="0">
                <a:spcBef>
                  <a:spcPct val="0"/>
                </a:spcBef>
                <a:spcAft>
                  <a:spcPct val="0"/>
                </a:spcAft>
                <a:buFont typeface="Arial" panose="020B0604020202090204" pitchFamily="34" charset="0"/>
                <a:defRPr>
                  <a:solidFill>
                    <a:schemeClr val="tx1"/>
                  </a:solidFill>
                  <a:latin typeface="Calibri" pitchFamily="34" charset="0"/>
                  <a:ea typeface="宋体" pitchFamily="2" charset="-122"/>
                </a:defRPr>
              </a:lvl9pPr>
            </a:lstStyle>
            <a:p>
              <a:pPr eaLnBrk="1" hangingPunct="1">
                <a:lnSpc>
                  <a:spcPct val="150000"/>
                </a:lnSpc>
              </a:pPr>
              <a:r>
                <a:rPr lang="zh-CN" altLang="en-US" b="1" dirty="0">
                  <a:solidFill>
                    <a:schemeClr val="accent6"/>
                  </a:solidFill>
                  <a:latin typeface="Microsoft YaHei" charset="-122"/>
                  <a:ea typeface="Microsoft YaHei" charset="-122"/>
                  <a:cs typeface="Microsoft YaHei" charset="-122"/>
                </a:rPr>
                <a:t>全虚拟化（</a:t>
              </a:r>
              <a:r>
                <a:rPr lang="en-US" altLang="zh-CN" b="1" dirty="0">
                  <a:solidFill>
                    <a:schemeClr val="accent6"/>
                  </a:solidFill>
                  <a:latin typeface="Microsoft YaHei" charset="-122"/>
                  <a:ea typeface="Microsoft YaHei" charset="-122"/>
                  <a:cs typeface="Microsoft YaHei" charset="-122"/>
                </a:rPr>
                <a:t>Full </a:t>
              </a:r>
              <a:r>
                <a:rPr lang="en-US" altLang="zh-CN" b="1" dirty="0" err="1">
                  <a:solidFill>
                    <a:schemeClr val="accent6"/>
                  </a:solidFill>
                  <a:latin typeface="Microsoft YaHei" charset="-122"/>
                  <a:ea typeface="Microsoft YaHei" charset="-122"/>
                  <a:cs typeface="Microsoft YaHei" charset="-122"/>
                </a:rPr>
                <a:t>Virtulization</a:t>
              </a:r>
              <a:r>
                <a:rPr lang="zh-CN" altLang="en-US" b="1" dirty="0">
                  <a:solidFill>
                    <a:schemeClr val="accent6"/>
                  </a:solidFill>
                  <a:latin typeface="Microsoft YaHei" charset="-122"/>
                  <a:ea typeface="Microsoft YaHei" charset="-122"/>
                  <a:cs typeface="Microsoft YaHei" charset="-122"/>
                </a:rPr>
                <a:t>）</a:t>
              </a:r>
              <a:r>
                <a:rPr lang="zh-CN" altLang="en-US" sz="1600" b="1" dirty="0">
                  <a:latin typeface="Microsoft YaHei" charset="-122"/>
                  <a:ea typeface="Microsoft YaHei" charset="-122"/>
                  <a:cs typeface="Microsoft YaHei" charset="-122"/>
                </a:rPr>
                <a:t>：</a:t>
              </a:r>
              <a:r>
                <a:rPr lang="zh-CN" altLang="en-US" sz="1600" dirty="0">
                  <a:latin typeface="微软雅黑" charset="-122"/>
                  <a:ea typeface="微软雅黑" charset="-122"/>
                </a:rPr>
                <a:t>所有操作均通过虚拟化。</a:t>
              </a:r>
              <a:endParaRPr lang="en-US" altLang="zh-CN" sz="1600" dirty="0">
                <a:latin typeface="微软雅黑" charset="-122"/>
                <a:ea typeface="微软雅黑" charset="-122"/>
              </a:endParaRPr>
            </a:p>
            <a:p>
              <a:pPr eaLnBrk="1" hangingPunct="1">
                <a:lnSpc>
                  <a:spcPct val="150000"/>
                </a:lnSpc>
              </a:pPr>
              <a:r>
                <a:rPr lang="zh-CN" altLang="en-US" b="1" dirty="0">
                  <a:solidFill>
                    <a:srgbClr val="00B0F0"/>
                  </a:solidFill>
                  <a:latin typeface="Microsoft YaHei" charset="-122"/>
                  <a:ea typeface="Microsoft YaHei" charset="-122"/>
                  <a:cs typeface="Microsoft YaHei" charset="-122"/>
                </a:rPr>
                <a:t>半虚拟化（</a:t>
              </a:r>
              <a:r>
                <a:rPr lang="en-US" altLang="zh-CN" b="1" dirty="0" err="1">
                  <a:solidFill>
                    <a:srgbClr val="00B0F0"/>
                  </a:solidFill>
                  <a:latin typeface="Microsoft YaHei" charset="-122"/>
                  <a:ea typeface="Microsoft YaHei" charset="-122"/>
                  <a:cs typeface="Microsoft YaHei" charset="-122"/>
                </a:rPr>
                <a:t>Parairtulization</a:t>
              </a:r>
              <a:r>
                <a:rPr lang="zh-CN" altLang="en-US" b="1" dirty="0">
                  <a:solidFill>
                    <a:srgbClr val="00B0F0"/>
                  </a:solidFill>
                  <a:latin typeface="Microsoft YaHei" charset="-122"/>
                  <a:ea typeface="Microsoft YaHei" charset="-122"/>
                  <a:cs typeface="Microsoft YaHei" charset="-122"/>
                </a:rPr>
                <a:t>）</a:t>
              </a:r>
              <a:r>
                <a:rPr lang="zh-CN" altLang="en-US" sz="1600" b="1" dirty="0">
                  <a:latin typeface="Microsoft YaHei" charset="-122"/>
                  <a:ea typeface="Microsoft YaHei" charset="-122"/>
                  <a:cs typeface="Microsoft YaHei" charset="-122"/>
                </a:rPr>
                <a:t>：</a:t>
              </a:r>
              <a:r>
                <a:rPr lang="zh-CN" altLang="en-US" sz="1600" dirty="0">
                  <a:latin typeface="Microsoft YaHei" charset="-122"/>
                  <a:ea typeface="Microsoft YaHei" charset="-122"/>
                  <a:cs typeface="Microsoft YaHei" charset="-122"/>
                </a:rPr>
                <a:t>部分虚拟机可不用过虚拟化层。</a:t>
              </a:r>
              <a:endParaRPr lang="en-US" altLang="zh-CN" sz="1600" dirty="0">
                <a:latin typeface="Microsoft YaHei" charset="-122"/>
                <a:ea typeface="Microsoft YaHei" charset="-122"/>
                <a:cs typeface="Microsoft YaHei" charset="-122"/>
              </a:endParaRPr>
            </a:p>
            <a:p>
              <a:pPr eaLnBrk="1" hangingPunct="1">
                <a:lnSpc>
                  <a:spcPct val="150000"/>
                </a:lnSpc>
              </a:pPr>
              <a:r>
                <a:rPr lang="zh-CN" altLang="en-US" b="1" dirty="0">
                  <a:solidFill>
                    <a:schemeClr val="accent2">
                      <a:lumMod val="75000"/>
                    </a:schemeClr>
                  </a:solidFill>
                  <a:latin typeface="Microsoft YaHei" charset="-122"/>
                  <a:ea typeface="Microsoft YaHei" charset="-122"/>
                </a:rPr>
                <a:t>硬件辅助虚拟化（</a:t>
              </a:r>
              <a:r>
                <a:rPr lang="en-US" altLang="zh-CN" b="1" dirty="0">
                  <a:solidFill>
                    <a:schemeClr val="accent2">
                      <a:lumMod val="75000"/>
                    </a:schemeClr>
                  </a:solidFill>
                  <a:latin typeface="Microsoft YaHei" charset="-122"/>
                  <a:ea typeface="Microsoft YaHei" charset="-122"/>
                </a:rPr>
                <a:t>Hardware Assisted Virtualization</a:t>
              </a:r>
              <a:r>
                <a:rPr lang="zh-CN" altLang="en-US" b="1" dirty="0">
                  <a:solidFill>
                    <a:schemeClr val="accent2">
                      <a:lumMod val="75000"/>
                    </a:schemeClr>
                  </a:solidFill>
                  <a:latin typeface="Microsoft YaHei" charset="-122"/>
                  <a:ea typeface="Microsoft YaHei" charset="-122"/>
                </a:rPr>
                <a:t>）</a:t>
              </a:r>
              <a:r>
                <a:rPr lang="zh-CN" altLang="en-US" sz="1600" dirty="0">
                  <a:latin typeface="Microsoft YaHei" charset="-122"/>
                  <a:ea typeface="Microsoft YaHei" charset="-122"/>
                </a:rPr>
                <a:t>：采用</a:t>
              </a:r>
              <a:r>
                <a:rPr lang="en-US" altLang="zh-CN" sz="1600" dirty="0">
                  <a:latin typeface="Microsoft YaHei" charset="-122"/>
                  <a:ea typeface="Microsoft YaHei" charset="-122"/>
                </a:rPr>
                <a:t>Intel</a:t>
              </a:r>
              <a:r>
                <a:rPr lang="zh-CN" altLang="en-US" sz="1600" dirty="0">
                  <a:latin typeface="Microsoft YaHei" charset="-122"/>
                  <a:ea typeface="Microsoft YaHei" charset="-122"/>
                </a:rPr>
                <a:t> </a:t>
              </a:r>
              <a:r>
                <a:rPr lang="en-US" altLang="zh-CN" sz="1600" dirty="0">
                  <a:latin typeface="Microsoft YaHei" charset="-122"/>
                  <a:ea typeface="Microsoft YaHei" charset="-122"/>
                </a:rPr>
                <a:t>VT-x/AMD-v</a:t>
              </a:r>
              <a:r>
                <a:rPr lang="zh-CN" altLang="en-US" sz="1600" dirty="0">
                  <a:latin typeface="Microsoft YaHei" charset="-122"/>
                  <a:ea typeface="Microsoft YaHei" charset="-122"/>
                </a:rPr>
                <a:t>等技术辅助虚拟机正常运转。</a:t>
              </a:r>
            </a:p>
          </p:txBody>
        </p:sp>
      </p:grpSp>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checkerboard(across)">
                                      <p:cBhvr>
                                        <p:cTn id="7" dur="500"/>
                                        <p:tgtEl>
                                          <p:spTgt spid="13"/>
                                        </p:tgtEl>
                                      </p:cBhvr>
                                    </p:animEffect>
                                  </p:childTnLst>
                                </p:cTn>
                              </p:par>
                              <p:par>
                                <p:cTn id="8" presetID="5" presetClass="entr" presetSubtype="10"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checkerboard(across)">
                                      <p:cBhvr>
                                        <p:cTn id="10" dur="500"/>
                                        <p:tgtEl>
                                          <p:spTgt spid="17"/>
                                        </p:tgtEl>
                                      </p:cBhvr>
                                    </p:animEffect>
                                  </p:childTnLst>
                                </p:cTn>
                              </p:par>
                              <p:par>
                                <p:cTn id="11" presetID="5" presetClass="entr" presetSubtype="10" fill="hold"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checkerboard(across)">
                                      <p:cBhvr>
                                        <p:cTn id="13" dur="500"/>
                                        <p:tgtEl>
                                          <p:spTgt spid="21"/>
                                        </p:tgtEl>
                                      </p:cBhvr>
                                    </p:animEffect>
                                  </p:childTnLst>
                                </p:cTn>
                              </p:par>
                              <p:par>
                                <p:cTn id="14" presetID="5" presetClass="entr" presetSubtype="10" fill="hold" grpId="0" nodeType="withEffect">
                                  <p:stCondLst>
                                    <p:cond delay="0"/>
                                  </p:stCondLst>
                                  <p:childTnLst>
                                    <p:set>
                                      <p:cBhvr>
                                        <p:cTn id="15" dur="1" fill="hold">
                                          <p:stCondLst>
                                            <p:cond delay="0"/>
                                          </p:stCondLst>
                                        </p:cTn>
                                        <p:tgtEl>
                                          <p:spTgt spid="26"/>
                                        </p:tgtEl>
                                        <p:attrNameLst>
                                          <p:attrName>style.visibility</p:attrName>
                                        </p:attrNameLst>
                                      </p:cBhvr>
                                      <p:to>
                                        <p:strVal val="visible"/>
                                      </p:to>
                                    </p:set>
                                    <p:animEffect transition="in" filter="checkerboard(across)">
                                      <p:cBhvr>
                                        <p:cTn id="16" dur="500"/>
                                        <p:tgtEl>
                                          <p:spTgt spid="26"/>
                                        </p:tgtEl>
                                      </p:cBhvr>
                                    </p:animEffect>
                                  </p:childTnLst>
                                </p:cTn>
                              </p:par>
                              <p:par>
                                <p:cTn id="17" presetID="5" presetClass="entr" presetSubtype="10" fill="hold" grpId="0" nodeType="with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checkerboard(across)">
                                      <p:cBhvr>
                                        <p:cTn id="19" dur="500"/>
                                        <p:tgtEl>
                                          <p:spTgt spid="27"/>
                                        </p:tgtEl>
                                      </p:cBhvr>
                                    </p:animEffect>
                                  </p:childTnLst>
                                </p:cTn>
                              </p:par>
                              <p:par>
                                <p:cTn id="20" presetID="5" presetClass="entr" presetSubtype="10" fill="hold" grpId="0" nodeType="with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checkerboard(across)">
                                      <p:cBhvr>
                                        <p:cTn id="22" dur="500"/>
                                        <p:tgtEl>
                                          <p:spTgt spid="28"/>
                                        </p:tgtEl>
                                      </p:cBhvr>
                                    </p:animEffect>
                                  </p:childTnLst>
                                </p:cTn>
                              </p:par>
                              <p:par>
                                <p:cTn id="23" presetID="5" presetClass="entr" presetSubtype="10" fill="hold" grpId="0" nodeType="with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checkerboard(across)">
                                      <p:cBhvr>
                                        <p:cTn id="25" dur="500"/>
                                        <p:tgtEl>
                                          <p:spTgt spid="29"/>
                                        </p:tgtEl>
                                      </p:cBhvr>
                                    </p:animEffect>
                                  </p:childTnLst>
                                </p:cTn>
                              </p:par>
                              <p:par>
                                <p:cTn id="26" presetID="5" presetClass="entr" presetSubtype="10" fill="hold" grpId="0" nodeType="withEffect">
                                  <p:stCondLst>
                                    <p:cond delay="0"/>
                                  </p:stCondLst>
                                  <p:childTnLst>
                                    <p:set>
                                      <p:cBhvr>
                                        <p:cTn id="27" dur="1" fill="hold">
                                          <p:stCondLst>
                                            <p:cond delay="0"/>
                                          </p:stCondLst>
                                        </p:cTn>
                                        <p:tgtEl>
                                          <p:spTgt spid="30"/>
                                        </p:tgtEl>
                                        <p:attrNameLst>
                                          <p:attrName>style.visibility</p:attrName>
                                        </p:attrNameLst>
                                      </p:cBhvr>
                                      <p:to>
                                        <p:strVal val="visible"/>
                                      </p:to>
                                    </p:set>
                                    <p:animEffect transition="in" filter="checkerboard(across)">
                                      <p:cBhvr>
                                        <p:cTn id="28" dur="500"/>
                                        <p:tgtEl>
                                          <p:spTgt spid="30"/>
                                        </p:tgtEl>
                                      </p:cBhvr>
                                    </p:animEffect>
                                  </p:childTnLst>
                                </p:cTn>
                              </p:par>
                              <p:par>
                                <p:cTn id="29" presetID="5" presetClass="entr" presetSubtype="10" fill="hold" grpId="0" nodeType="withEffect">
                                  <p:stCondLst>
                                    <p:cond delay="0"/>
                                  </p:stCondLst>
                                  <p:childTnLst>
                                    <p:set>
                                      <p:cBhvr>
                                        <p:cTn id="30" dur="1" fill="hold">
                                          <p:stCondLst>
                                            <p:cond delay="0"/>
                                          </p:stCondLst>
                                        </p:cTn>
                                        <p:tgtEl>
                                          <p:spTgt spid="31"/>
                                        </p:tgtEl>
                                        <p:attrNameLst>
                                          <p:attrName>style.visibility</p:attrName>
                                        </p:attrNameLst>
                                      </p:cBhvr>
                                      <p:to>
                                        <p:strVal val="visible"/>
                                      </p:to>
                                    </p:set>
                                    <p:animEffect transition="in" filter="checkerboard(across)">
                                      <p:cBhvr>
                                        <p:cTn id="31" dur="500"/>
                                        <p:tgtEl>
                                          <p:spTgt spid="31"/>
                                        </p:tgtEl>
                                      </p:cBhvr>
                                    </p:animEffect>
                                  </p:childTnLst>
                                </p:cTn>
                              </p:par>
                              <p:par>
                                <p:cTn id="32" presetID="5" presetClass="entr" presetSubtype="10" fill="hold" grpId="0" nodeType="withEffect">
                                  <p:stCondLst>
                                    <p:cond delay="0"/>
                                  </p:stCondLst>
                                  <p:childTnLst>
                                    <p:set>
                                      <p:cBhvr>
                                        <p:cTn id="33" dur="1" fill="hold">
                                          <p:stCondLst>
                                            <p:cond delay="0"/>
                                          </p:stCondLst>
                                        </p:cTn>
                                        <p:tgtEl>
                                          <p:spTgt spid="32"/>
                                        </p:tgtEl>
                                        <p:attrNameLst>
                                          <p:attrName>style.visibility</p:attrName>
                                        </p:attrNameLst>
                                      </p:cBhvr>
                                      <p:to>
                                        <p:strVal val="visible"/>
                                      </p:to>
                                    </p:set>
                                    <p:animEffect transition="in" filter="checkerboard(across)">
                                      <p:cBhvr>
                                        <p:cTn id="34" dur="500"/>
                                        <p:tgtEl>
                                          <p:spTgt spid="32"/>
                                        </p:tgtEl>
                                      </p:cBhvr>
                                    </p:animEffect>
                                  </p:childTnLst>
                                </p:cTn>
                              </p:par>
                              <p:par>
                                <p:cTn id="35" presetID="5" presetClass="entr" presetSubtype="10" fill="hold" grpId="0" nodeType="withEffect">
                                  <p:stCondLst>
                                    <p:cond delay="0"/>
                                  </p:stCondLst>
                                  <p:childTnLst>
                                    <p:set>
                                      <p:cBhvr>
                                        <p:cTn id="36" dur="1" fill="hold">
                                          <p:stCondLst>
                                            <p:cond delay="0"/>
                                          </p:stCondLst>
                                        </p:cTn>
                                        <p:tgtEl>
                                          <p:spTgt spid="33"/>
                                        </p:tgtEl>
                                        <p:attrNameLst>
                                          <p:attrName>style.visibility</p:attrName>
                                        </p:attrNameLst>
                                      </p:cBhvr>
                                      <p:to>
                                        <p:strVal val="visible"/>
                                      </p:to>
                                    </p:set>
                                    <p:animEffect transition="in" filter="checkerboard(across)">
                                      <p:cBhvr>
                                        <p:cTn id="37" dur="500"/>
                                        <p:tgtEl>
                                          <p:spTgt spid="33"/>
                                        </p:tgtEl>
                                      </p:cBhvr>
                                    </p:animEffect>
                                  </p:childTnLst>
                                </p:cTn>
                              </p:par>
                              <p:par>
                                <p:cTn id="38" presetID="5" presetClass="entr" presetSubtype="10" fill="hold" nodeType="withEffect">
                                  <p:stCondLst>
                                    <p:cond delay="0"/>
                                  </p:stCondLst>
                                  <p:childTnLst>
                                    <p:set>
                                      <p:cBhvr>
                                        <p:cTn id="39" dur="1" fill="hold">
                                          <p:stCondLst>
                                            <p:cond delay="0"/>
                                          </p:stCondLst>
                                        </p:cTn>
                                        <p:tgtEl>
                                          <p:spTgt spid="34"/>
                                        </p:tgtEl>
                                        <p:attrNameLst>
                                          <p:attrName>style.visibility</p:attrName>
                                        </p:attrNameLst>
                                      </p:cBhvr>
                                      <p:to>
                                        <p:strVal val="visible"/>
                                      </p:to>
                                    </p:set>
                                    <p:animEffect transition="in" filter="checkerboard(across)">
                                      <p:cBhvr>
                                        <p:cTn id="40"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p:bldP spid="28" grpId="0" animBg="1"/>
      <p:bldP spid="29" grpId="0"/>
      <p:bldP spid="30" grpId="0" animBg="1"/>
      <p:bldP spid="31" grpId="0"/>
      <p:bldP spid="32" grpId="0" animBg="1"/>
      <p:bldP spid="3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占位符 16"/>
          <p:cNvSpPr>
            <a:spLocks noGrp="1"/>
          </p:cNvSpPr>
          <p:nvPr>
            <p:ph type="body" sz="quarter" idx="13"/>
          </p:nvPr>
        </p:nvSpPr>
        <p:spPr/>
        <p:txBody>
          <a:bodyPr/>
          <a:lstStyle/>
          <a:p>
            <a:r>
              <a:rPr kumimoji="1" lang="en-US" altLang="zh-CN" dirty="0"/>
              <a:t>THANK YOU</a:t>
            </a:r>
            <a:endParaRPr kumimoji="1" lang="zh-CN" alt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文本占位符 22"/>
          <p:cNvSpPr>
            <a:spLocks noGrp="1"/>
          </p:cNvSpPr>
          <p:nvPr>
            <p:ph type="body" sz="quarter" idx="10"/>
          </p:nvPr>
        </p:nvSpPr>
        <p:spPr>
          <a:xfrm>
            <a:off x="675289" y="576257"/>
            <a:ext cx="5025503" cy="480909"/>
          </a:xfrm>
        </p:spPr>
        <p:txBody>
          <a:bodyPr>
            <a:normAutofit/>
          </a:bodyPr>
          <a:lstStyle/>
          <a:p>
            <a:r>
              <a:rPr kumimoji="1" lang="zh-CN" altLang="en-US" sz="2800" dirty="0"/>
              <a:t>服务器构成</a:t>
            </a:r>
          </a:p>
        </p:txBody>
      </p:sp>
      <p:cxnSp>
        <p:nvCxnSpPr>
          <p:cNvPr id="3" name="直线连接符 2"/>
          <p:cNvCxnSpPr/>
          <p:nvPr/>
        </p:nvCxnSpPr>
        <p:spPr>
          <a:xfrm>
            <a:off x="675289" y="1308538"/>
            <a:ext cx="10975428" cy="0"/>
          </a:xfrm>
          <a:prstGeom prst="line">
            <a:avLst/>
          </a:prstGeom>
          <a:ln>
            <a:solidFill>
              <a:srgbClr val="184199"/>
            </a:solidFill>
          </a:ln>
        </p:spPr>
        <p:style>
          <a:lnRef idx="1">
            <a:schemeClr val="accent1"/>
          </a:lnRef>
          <a:fillRef idx="0">
            <a:schemeClr val="accent1"/>
          </a:fillRef>
          <a:effectRef idx="0">
            <a:schemeClr val="accent1"/>
          </a:effectRef>
          <a:fontRef idx="minor">
            <a:schemeClr val="tx1"/>
          </a:fontRef>
        </p:style>
      </p:cxnSp>
      <p:sp>
        <p:nvSpPr>
          <p:cNvPr id="9" name="文本占位符 1"/>
          <p:cNvSpPr txBox="1"/>
          <p:nvPr/>
        </p:nvSpPr>
        <p:spPr>
          <a:xfrm>
            <a:off x="516088" y="1667061"/>
            <a:ext cx="5805225" cy="717813"/>
          </a:xfrm>
          <a:prstGeom prst="rect">
            <a:avLst/>
          </a:prstGeom>
          <a:solidFill>
            <a:schemeClr val="tx2">
              <a:lumMod val="75000"/>
            </a:schemeClr>
          </a:solidFill>
          <a:ln w="9525">
            <a:noFill/>
            <a:miter lim="800000"/>
          </a:ln>
        </p:spPr>
        <p:txBody>
          <a:bodyPr vert="horz" wrap="square" lIns="91440" tIns="45720" rIns="91440" bIns="45720" numCol="1" anchor="ctr" anchorCtr="0" compatLnSpc="1"/>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nSpc>
                <a:spcPct val="100000"/>
              </a:lnSpc>
            </a:pPr>
            <a:r>
              <a:rPr lang="zh-CN" altLang="en-US">
                <a:solidFill>
                  <a:schemeClr val="bg1"/>
                </a:solidFill>
                <a:latin typeface="Microsoft YaHei" charset="-122"/>
                <a:ea typeface="Microsoft YaHei" charset="-122"/>
                <a:cs typeface="Microsoft YaHei" charset="-122"/>
              </a:rPr>
              <a:t>硬件组成</a:t>
            </a:r>
            <a:endParaRPr lang="zh-CN" altLang="en-US" dirty="0">
              <a:solidFill>
                <a:schemeClr val="bg1"/>
              </a:solidFill>
              <a:latin typeface="Microsoft YaHei" charset="-122"/>
              <a:ea typeface="Microsoft YaHei" charset="-122"/>
              <a:cs typeface="Microsoft YaHei" charset="-122"/>
            </a:endParaRPr>
          </a:p>
        </p:txBody>
      </p:sp>
      <p:sp>
        <p:nvSpPr>
          <p:cNvPr id="10" name="Rectangle 3"/>
          <p:cNvSpPr>
            <a:spLocks noGrp="1" noChangeArrowheads="1"/>
          </p:cNvSpPr>
          <p:nvPr>
            <p:ph sz="half" idx="4294967295"/>
          </p:nvPr>
        </p:nvSpPr>
        <p:spPr>
          <a:xfrm>
            <a:off x="514948" y="2399266"/>
            <a:ext cx="5805225" cy="4466259"/>
          </a:xfrm>
          <a:prstGeom prst="rect">
            <a:avLst/>
          </a:prstGeom>
        </p:spPr>
        <p:txBody>
          <a:bodyPr/>
          <a:lstStyle/>
          <a:p>
            <a:pPr marL="285750" lvl="1">
              <a:lnSpc>
                <a:spcPct val="150000"/>
              </a:lnSpc>
              <a:buFont typeface="Arial" panose="020B0604020202090204" pitchFamily="34" charset="0"/>
              <a:buChar char="•"/>
            </a:pPr>
            <a:r>
              <a:rPr lang="en-US" altLang="zh-CN" sz="1600" b="1" dirty="0">
                <a:latin typeface="Microsoft YaHei" charset="-122"/>
                <a:ea typeface="Microsoft YaHei" charset="-122"/>
                <a:cs typeface="Microsoft YaHei" charset="-122"/>
              </a:rPr>
              <a:t>CPU</a:t>
            </a:r>
            <a:r>
              <a:rPr lang="zh-CN" altLang="en-US" sz="1600" dirty="0">
                <a:latin typeface="Microsoft YaHei" charset="-122"/>
                <a:ea typeface="Microsoft YaHei" charset="-122"/>
                <a:cs typeface="Microsoft YaHei" charset="-122"/>
              </a:rPr>
              <a:t>（微架构，类型，主频，核数，线程数，</a:t>
            </a:r>
            <a:r>
              <a:rPr lang="en-US" altLang="zh-CN" sz="1600" dirty="0">
                <a:latin typeface="Microsoft YaHei" charset="-122"/>
                <a:ea typeface="Microsoft YaHei" charset="-122"/>
                <a:cs typeface="Microsoft YaHei" charset="-122"/>
              </a:rPr>
              <a:t>L3</a:t>
            </a:r>
            <a:r>
              <a:rPr lang="zh-CN" altLang="en-US" sz="1600" dirty="0">
                <a:latin typeface="Microsoft YaHei" charset="-122"/>
                <a:ea typeface="Microsoft YaHei" charset="-122"/>
                <a:cs typeface="Microsoft YaHei" charset="-122"/>
              </a:rPr>
              <a:t>缓存等）</a:t>
            </a:r>
            <a:endParaRPr lang="en-US" altLang="zh-CN" sz="1600" dirty="0">
              <a:latin typeface="Microsoft YaHei" charset="-122"/>
              <a:ea typeface="Microsoft YaHei" charset="-122"/>
              <a:cs typeface="Microsoft YaHei" charset="-122"/>
            </a:endParaRPr>
          </a:p>
          <a:p>
            <a:pPr marL="285750" lvl="1">
              <a:lnSpc>
                <a:spcPct val="150000"/>
              </a:lnSpc>
              <a:buFont typeface="Arial" panose="020B0604020202090204" pitchFamily="34" charset="0"/>
              <a:buChar char="•"/>
            </a:pPr>
            <a:r>
              <a:rPr lang="zh-CN" altLang="en-US" sz="1600" b="1" dirty="0">
                <a:latin typeface="Microsoft YaHei" charset="-122"/>
                <a:ea typeface="Microsoft YaHei" charset="-122"/>
                <a:cs typeface="Microsoft YaHei" charset="-122"/>
              </a:rPr>
              <a:t>内存</a:t>
            </a:r>
            <a:r>
              <a:rPr lang="zh-CN" altLang="en-US" sz="1600" dirty="0">
                <a:latin typeface="Microsoft YaHei" charset="-122"/>
                <a:ea typeface="Microsoft YaHei" charset="-122"/>
                <a:cs typeface="Microsoft YaHei" charset="-122"/>
              </a:rPr>
              <a:t>（标准，类型，容量，运行频率等）</a:t>
            </a:r>
            <a:endParaRPr lang="en-US" altLang="zh-CN" sz="1600" dirty="0">
              <a:latin typeface="Microsoft YaHei" charset="-122"/>
              <a:ea typeface="Microsoft YaHei" charset="-122"/>
              <a:cs typeface="Microsoft YaHei" charset="-122"/>
            </a:endParaRPr>
          </a:p>
          <a:p>
            <a:pPr marL="285750" lvl="1">
              <a:lnSpc>
                <a:spcPct val="150000"/>
              </a:lnSpc>
              <a:buFont typeface="Arial" panose="020B0604020202090204" pitchFamily="34" charset="0"/>
              <a:buChar char="•"/>
            </a:pPr>
            <a:r>
              <a:rPr lang="zh-CN" altLang="en-US" sz="1600" b="1" dirty="0">
                <a:latin typeface="Microsoft YaHei" charset="-122"/>
                <a:ea typeface="Microsoft YaHei" charset="-122"/>
                <a:cs typeface="Microsoft YaHei" charset="-122"/>
              </a:rPr>
              <a:t>存储</a:t>
            </a:r>
            <a:r>
              <a:rPr lang="zh-CN" altLang="en-US" sz="1600" dirty="0">
                <a:latin typeface="Microsoft YaHei" charset="-122"/>
                <a:ea typeface="Microsoft YaHei" charset="-122"/>
                <a:cs typeface="Microsoft YaHei" charset="-122"/>
              </a:rPr>
              <a:t>（磁盘类型，外形形态，接口类型和带宽，机械磁盘转速，单盘容量等）</a:t>
            </a:r>
            <a:endParaRPr lang="en-US" altLang="zh-CN" sz="1600" dirty="0">
              <a:latin typeface="Microsoft YaHei" charset="-122"/>
              <a:ea typeface="Microsoft YaHei" charset="-122"/>
              <a:cs typeface="Microsoft YaHei" charset="-122"/>
            </a:endParaRPr>
          </a:p>
          <a:p>
            <a:pPr marL="285750" lvl="1">
              <a:lnSpc>
                <a:spcPct val="150000"/>
              </a:lnSpc>
              <a:buFont typeface="Arial" panose="020B0604020202090204" pitchFamily="34" charset="0"/>
              <a:buChar char="•"/>
            </a:pPr>
            <a:r>
              <a:rPr lang="en-US" altLang="zh-CN" sz="1600" b="1" dirty="0">
                <a:latin typeface="Microsoft YaHei" charset="-122"/>
                <a:ea typeface="Microsoft YaHei" charset="-122"/>
                <a:cs typeface="Microsoft YaHei" charset="-122"/>
              </a:rPr>
              <a:t>I/O</a:t>
            </a:r>
            <a:r>
              <a:rPr lang="zh-CN" altLang="en-US" sz="1600" dirty="0">
                <a:latin typeface="Microsoft YaHei" charset="-122"/>
                <a:ea typeface="Microsoft YaHei" charset="-122"/>
                <a:cs typeface="Microsoft YaHei" charset="-122"/>
              </a:rPr>
              <a:t>（类型，外形形态，插槽标准和带宽，接口标准和带宽等）</a:t>
            </a:r>
            <a:endParaRPr lang="en-US" altLang="zh-CN" sz="1600" dirty="0">
              <a:latin typeface="Microsoft YaHei" charset="-122"/>
              <a:ea typeface="Microsoft YaHei" charset="-122"/>
              <a:cs typeface="Microsoft YaHei" charset="-122"/>
            </a:endParaRPr>
          </a:p>
          <a:p>
            <a:pPr marL="285750" lvl="1">
              <a:lnSpc>
                <a:spcPct val="150000"/>
              </a:lnSpc>
              <a:buFont typeface="Arial" panose="020B0604020202090204" pitchFamily="34" charset="0"/>
              <a:buChar char="•"/>
            </a:pPr>
            <a:r>
              <a:rPr lang="zh-CN" altLang="en-US" sz="1600" b="1" dirty="0">
                <a:latin typeface="Microsoft YaHei" charset="-122"/>
                <a:ea typeface="Microsoft YaHei" charset="-122"/>
                <a:cs typeface="Microsoft YaHei" charset="-122"/>
              </a:rPr>
              <a:t>电源</a:t>
            </a:r>
            <a:r>
              <a:rPr lang="zh-CN" altLang="en-US" sz="1600" dirty="0">
                <a:latin typeface="Microsoft YaHei" charset="-122"/>
                <a:ea typeface="Microsoft YaHei" charset="-122"/>
                <a:cs typeface="Microsoft YaHei" charset="-122"/>
              </a:rPr>
              <a:t>（交流</a:t>
            </a:r>
            <a:r>
              <a:rPr lang="en-US" altLang="zh-CN" sz="1600" dirty="0">
                <a:latin typeface="Microsoft YaHei" charset="-122"/>
                <a:ea typeface="Microsoft YaHei" charset="-122"/>
                <a:cs typeface="Microsoft YaHei" charset="-122"/>
              </a:rPr>
              <a:t>/</a:t>
            </a:r>
            <a:r>
              <a:rPr lang="zh-CN" altLang="en-US" sz="1600" dirty="0">
                <a:latin typeface="Microsoft YaHei" charset="-122"/>
                <a:ea typeface="Microsoft YaHei" charset="-122"/>
                <a:cs typeface="Microsoft YaHei" charset="-122"/>
              </a:rPr>
              <a:t>直流模块，</a:t>
            </a:r>
            <a:r>
              <a:rPr lang="en-US" altLang="zh-CN" sz="1600" dirty="0">
                <a:latin typeface="Microsoft YaHei" charset="-122"/>
                <a:ea typeface="Microsoft YaHei" charset="-122"/>
                <a:cs typeface="Microsoft YaHei" charset="-122"/>
              </a:rPr>
              <a:t>N+1/N+N/N+M</a:t>
            </a:r>
            <a:r>
              <a:rPr lang="zh-CN" altLang="en-US" sz="1600" dirty="0">
                <a:latin typeface="Microsoft YaHei" charset="-122"/>
                <a:ea typeface="Microsoft YaHei" charset="-122"/>
                <a:cs typeface="Microsoft YaHei" charset="-122"/>
              </a:rPr>
              <a:t>冗余，热插拔，能效比，接口标准和类型等）</a:t>
            </a:r>
            <a:endParaRPr lang="en-US" altLang="zh-CN" sz="1600" dirty="0">
              <a:latin typeface="Microsoft YaHei" charset="-122"/>
              <a:ea typeface="Microsoft YaHei" charset="-122"/>
              <a:cs typeface="Microsoft YaHei" charset="-122"/>
            </a:endParaRPr>
          </a:p>
          <a:p>
            <a:pPr marL="285750" lvl="1">
              <a:lnSpc>
                <a:spcPct val="150000"/>
              </a:lnSpc>
              <a:buFont typeface="Arial" panose="020B0604020202090204" pitchFamily="34" charset="0"/>
              <a:buChar char="•"/>
            </a:pPr>
            <a:r>
              <a:rPr lang="zh-CN" altLang="en-US" sz="1600" b="1" dirty="0">
                <a:latin typeface="Microsoft YaHei" charset="-122"/>
                <a:ea typeface="Microsoft YaHei" charset="-122"/>
                <a:cs typeface="Microsoft YaHei" charset="-122"/>
              </a:rPr>
              <a:t>散热</a:t>
            </a:r>
            <a:r>
              <a:rPr lang="zh-CN" altLang="en-US" sz="1600" dirty="0">
                <a:latin typeface="Microsoft YaHei" charset="-122"/>
                <a:ea typeface="Microsoft YaHei" charset="-122"/>
                <a:cs typeface="Microsoft YaHei" charset="-122"/>
              </a:rPr>
              <a:t>（主动式</a:t>
            </a:r>
            <a:r>
              <a:rPr lang="en-US" altLang="zh-CN" sz="1600" dirty="0">
                <a:latin typeface="Microsoft YaHei" charset="-122"/>
                <a:ea typeface="Microsoft YaHei" charset="-122"/>
                <a:cs typeface="Microsoft YaHei" charset="-122"/>
              </a:rPr>
              <a:t>/</a:t>
            </a:r>
            <a:r>
              <a:rPr lang="zh-CN" altLang="en-US" sz="1600" dirty="0">
                <a:latin typeface="Microsoft YaHei" charset="-122"/>
                <a:ea typeface="Microsoft YaHei" charset="-122"/>
                <a:cs typeface="Microsoft YaHei" charset="-122"/>
              </a:rPr>
              <a:t>被动式，冗余</a:t>
            </a:r>
            <a:r>
              <a:rPr lang="en-US" altLang="zh-CN" sz="1600" dirty="0">
                <a:latin typeface="Microsoft YaHei" charset="-122"/>
                <a:ea typeface="Microsoft YaHei" charset="-122"/>
                <a:cs typeface="Microsoft YaHei" charset="-122"/>
              </a:rPr>
              <a:t>/</a:t>
            </a:r>
            <a:r>
              <a:rPr lang="zh-CN" altLang="en-US" sz="1600" dirty="0">
                <a:latin typeface="Microsoft YaHei" charset="-122"/>
                <a:ea typeface="Microsoft YaHei" charset="-122"/>
                <a:cs typeface="Microsoft YaHei" charset="-122"/>
              </a:rPr>
              <a:t>热插拔风扇等）</a:t>
            </a:r>
            <a:endParaRPr lang="en-US" altLang="zh-CN" sz="1600" dirty="0">
              <a:latin typeface="Microsoft YaHei" charset="-122"/>
              <a:ea typeface="Microsoft YaHei" charset="-122"/>
              <a:cs typeface="Microsoft YaHei" charset="-122"/>
            </a:endParaRPr>
          </a:p>
          <a:p>
            <a:pPr marL="285750" lvl="1">
              <a:lnSpc>
                <a:spcPct val="150000"/>
              </a:lnSpc>
              <a:buFont typeface="Arial" panose="020B0604020202090204" pitchFamily="34" charset="0"/>
              <a:buChar char="•"/>
            </a:pPr>
            <a:r>
              <a:rPr lang="zh-CN" altLang="en-US" sz="1600" b="1" dirty="0">
                <a:latin typeface="Microsoft YaHei" charset="-122"/>
                <a:ea typeface="Microsoft YaHei" charset="-122"/>
                <a:cs typeface="Microsoft YaHei" charset="-122"/>
              </a:rPr>
              <a:t>管理</a:t>
            </a:r>
            <a:r>
              <a:rPr lang="zh-CN" altLang="en-US" sz="1600" dirty="0">
                <a:latin typeface="Microsoft YaHei" charset="-122"/>
                <a:ea typeface="Microsoft YaHei" charset="-122"/>
                <a:cs typeface="Microsoft YaHei" charset="-122"/>
              </a:rPr>
              <a:t>（带内</a:t>
            </a:r>
            <a:r>
              <a:rPr lang="en-US" altLang="zh-CN" sz="1600" dirty="0">
                <a:latin typeface="Microsoft YaHei" charset="-122"/>
                <a:ea typeface="Microsoft YaHei" charset="-122"/>
                <a:cs typeface="Microsoft YaHei" charset="-122"/>
              </a:rPr>
              <a:t>/</a:t>
            </a:r>
            <a:r>
              <a:rPr lang="zh-CN" altLang="en-US" sz="1600" dirty="0">
                <a:latin typeface="Microsoft YaHei" charset="-122"/>
                <a:ea typeface="Microsoft YaHei" charset="-122"/>
                <a:cs typeface="Microsoft YaHei" charset="-122"/>
              </a:rPr>
              <a:t>带外，远程管理卡，串口</a:t>
            </a:r>
            <a:r>
              <a:rPr lang="en-US" altLang="zh-CN" sz="1600" dirty="0">
                <a:latin typeface="Microsoft YaHei" charset="-122"/>
                <a:ea typeface="Microsoft YaHei" charset="-122"/>
                <a:cs typeface="Microsoft YaHei" charset="-122"/>
              </a:rPr>
              <a:t>/VGA/KVM</a:t>
            </a:r>
            <a:r>
              <a:rPr lang="zh-CN" altLang="en-US" sz="1600" dirty="0">
                <a:latin typeface="Microsoft YaHei" charset="-122"/>
                <a:ea typeface="Microsoft YaHei" charset="-122"/>
                <a:cs typeface="Microsoft YaHei" charset="-122"/>
              </a:rPr>
              <a:t>等）</a:t>
            </a:r>
            <a:endParaRPr lang="en-US" altLang="zh-CN" sz="1600" dirty="0">
              <a:latin typeface="Microsoft YaHei" charset="-122"/>
              <a:ea typeface="Microsoft YaHei" charset="-122"/>
              <a:cs typeface="Microsoft YaHei" charset="-122"/>
            </a:endParaRPr>
          </a:p>
        </p:txBody>
      </p:sp>
      <p:sp>
        <p:nvSpPr>
          <p:cNvPr id="11" name="文本占位符 2"/>
          <p:cNvSpPr txBox="1"/>
          <p:nvPr/>
        </p:nvSpPr>
        <p:spPr>
          <a:xfrm>
            <a:off x="6364619" y="1667061"/>
            <a:ext cx="5807505" cy="717813"/>
          </a:xfrm>
          <a:prstGeom prst="rect">
            <a:avLst/>
          </a:prstGeom>
          <a:solidFill>
            <a:schemeClr val="tx2">
              <a:lumMod val="75000"/>
            </a:schemeClr>
          </a:solidFill>
        </p:spPr>
        <p:txBody>
          <a:bodyPr anchor="ct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r>
              <a:rPr lang="zh-CN" altLang="en-US">
                <a:solidFill>
                  <a:schemeClr val="bg1"/>
                </a:solidFill>
              </a:rPr>
              <a:t>软件组成</a:t>
            </a:r>
            <a:endParaRPr lang="zh-CN" altLang="en-US" dirty="0">
              <a:solidFill>
                <a:schemeClr val="bg1"/>
              </a:solidFill>
            </a:endParaRPr>
          </a:p>
        </p:txBody>
      </p:sp>
      <p:sp>
        <p:nvSpPr>
          <p:cNvPr id="12" name="内容占位符 4"/>
          <p:cNvSpPr>
            <a:spLocks noGrp="1"/>
          </p:cNvSpPr>
          <p:nvPr>
            <p:ph sz="quarter" idx="4294967295"/>
          </p:nvPr>
        </p:nvSpPr>
        <p:spPr>
          <a:xfrm>
            <a:off x="6378585" y="2399268"/>
            <a:ext cx="5807505" cy="4466257"/>
          </a:xfrm>
          <a:prstGeom prst="rect">
            <a:avLst/>
          </a:prstGeom>
        </p:spPr>
        <p:txBody>
          <a:bodyPr/>
          <a:lstStyle/>
          <a:p>
            <a:pPr marL="285750" lvl="1">
              <a:lnSpc>
                <a:spcPct val="150000"/>
              </a:lnSpc>
              <a:buFont typeface="Arial" panose="020B0604020202090204" pitchFamily="34" charset="0"/>
              <a:buChar char="•"/>
            </a:pPr>
            <a:r>
              <a:rPr lang="zh-CN" altLang="en-US" sz="1600" b="1" i="1" dirty="0">
                <a:latin typeface="Microsoft YaHei" charset="-122"/>
                <a:ea typeface="Microsoft YaHei" charset="-122"/>
                <a:cs typeface="Microsoft YaHei" charset="-122"/>
              </a:rPr>
              <a:t>固件</a:t>
            </a:r>
            <a:r>
              <a:rPr lang="zh-CN" altLang="en-US" sz="1600" i="1" dirty="0">
                <a:latin typeface="Microsoft YaHei" charset="-122"/>
                <a:ea typeface="Microsoft YaHei" charset="-122"/>
                <a:cs typeface="Microsoft YaHei" charset="-122"/>
              </a:rPr>
              <a:t>（系统固件，硬件固件，如</a:t>
            </a:r>
            <a:r>
              <a:rPr lang="en-US" altLang="zh-CN" sz="1600" i="1" dirty="0">
                <a:latin typeface="Microsoft YaHei" charset="-122"/>
                <a:ea typeface="Microsoft YaHei" charset="-122"/>
                <a:cs typeface="Microsoft YaHei" charset="-122"/>
              </a:rPr>
              <a:t>BIOS/UEFI </a:t>
            </a:r>
            <a:r>
              <a:rPr lang="zh-CN" altLang="en-US" sz="1600" i="1" dirty="0">
                <a:latin typeface="Microsoft YaHei" charset="-122"/>
                <a:ea typeface="Microsoft YaHei" charset="-122"/>
                <a:cs typeface="Microsoft YaHei" charset="-122"/>
              </a:rPr>
              <a:t>）</a:t>
            </a:r>
            <a:endParaRPr lang="en-US" altLang="zh-CN" sz="1600" i="1" dirty="0">
              <a:latin typeface="Microsoft YaHei" charset="-122"/>
              <a:ea typeface="Microsoft YaHei" charset="-122"/>
              <a:cs typeface="Microsoft YaHei" charset="-122"/>
            </a:endParaRPr>
          </a:p>
          <a:p>
            <a:pPr marL="285750" lvl="1">
              <a:lnSpc>
                <a:spcPct val="150000"/>
              </a:lnSpc>
              <a:buFont typeface="Arial" panose="020B0604020202090204" pitchFamily="34" charset="0"/>
              <a:buChar char="•"/>
            </a:pPr>
            <a:r>
              <a:rPr lang="zh-CN" altLang="en-US" sz="1600" b="1" dirty="0">
                <a:latin typeface="Microsoft YaHei" charset="-122"/>
                <a:ea typeface="Microsoft YaHei" charset="-122"/>
                <a:cs typeface="Microsoft YaHei" charset="-122"/>
              </a:rPr>
              <a:t>系统软件</a:t>
            </a:r>
            <a:r>
              <a:rPr lang="zh-CN" altLang="en-US" sz="1600" dirty="0">
                <a:latin typeface="Microsoft YaHei" charset="-122"/>
                <a:ea typeface="Microsoft YaHei" charset="-122"/>
                <a:cs typeface="Microsoft YaHei" charset="-122"/>
              </a:rPr>
              <a:t>（编程语言程序，操作系统，各种服务性程序，数据库管理系统等）</a:t>
            </a:r>
            <a:endParaRPr lang="en-US" altLang="zh-CN" sz="1600" dirty="0">
              <a:latin typeface="Microsoft YaHei" charset="-122"/>
              <a:ea typeface="Microsoft YaHei" charset="-122"/>
              <a:cs typeface="Microsoft YaHei" charset="-122"/>
            </a:endParaRPr>
          </a:p>
          <a:p>
            <a:pPr marL="285750" lvl="1">
              <a:lnSpc>
                <a:spcPct val="150000"/>
              </a:lnSpc>
              <a:buFont typeface="Arial" panose="020B0604020202090204" pitchFamily="34" charset="0"/>
              <a:buChar char="•"/>
            </a:pPr>
            <a:r>
              <a:rPr lang="zh-CN" altLang="en-US" sz="1600" b="1" dirty="0">
                <a:latin typeface="Microsoft YaHei" charset="-122"/>
                <a:ea typeface="Microsoft YaHei" charset="-122"/>
                <a:cs typeface="Microsoft YaHei" charset="-122"/>
              </a:rPr>
              <a:t>应用软件</a:t>
            </a:r>
            <a:r>
              <a:rPr lang="zh-CN" altLang="en-US" sz="1600" dirty="0">
                <a:latin typeface="Microsoft YaHei" charset="-122"/>
                <a:ea typeface="Microsoft YaHei" charset="-122"/>
                <a:cs typeface="Microsoft YaHei" charset="-122"/>
              </a:rPr>
              <a:t>（通用应用软件，定制应用软件；商用软件和开源软件等）</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文本占位符 22"/>
          <p:cNvSpPr>
            <a:spLocks noGrp="1"/>
          </p:cNvSpPr>
          <p:nvPr>
            <p:ph type="body" sz="quarter" idx="10"/>
          </p:nvPr>
        </p:nvSpPr>
        <p:spPr>
          <a:xfrm>
            <a:off x="675289" y="576257"/>
            <a:ext cx="5025503" cy="480909"/>
          </a:xfrm>
        </p:spPr>
        <p:txBody>
          <a:bodyPr/>
          <a:lstStyle/>
          <a:p>
            <a:r>
              <a:rPr kumimoji="1" lang="zh-CN" altLang="en-US" dirty="0"/>
              <a:t>服务器硬件构成</a:t>
            </a:r>
          </a:p>
        </p:txBody>
      </p:sp>
      <p:cxnSp>
        <p:nvCxnSpPr>
          <p:cNvPr id="3" name="直线连接符 2"/>
          <p:cNvCxnSpPr/>
          <p:nvPr/>
        </p:nvCxnSpPr>
        <p:spPr>
          <a:xfrm>
            <a:off x="675289" y="1308538"/>
            <a:ext cx="10975428" cy="0"/>
          </a:xfrm>
          <a:prstGeom prst="line">
            <a:avLst/>
          </a:prstGeom>
          <a:ln>
            <a:solidFill>
              <a:srgbClr val="184199"/>
            </a:solidFill>
          </a:ln>
        </p:spPr>
        <p:style>
          <a:lnRef idx="1">
            <a:schemeClr val="accent1"/>
          </a:lnRef>
          <a:fillRef idx="0">
            <a:schemeClr val="accent1"/>
          </a:fillRef>
          <a:effectRef idx="0">
            <a:schemeClr val="accent1"/>
          </a:effectRef>
          <a:fontRef idx="minor">
            <a:schemeClr val="tx1"/>
          </a:fontRef>
        </p:style>
      </p:cxnSp>
      <p:grpSp>
        <p:nvGrpSpPr>
          <p:cNvPr id="2" name="组 1"/>
          <p:cNvGrpSpPr/>
          <p:nvPr/>
        </p:nvGrpSpPr>
        <p:grpSpPr>
          <a:xfrm>
            <a:off x="943821" y="1057166"/>
            <a:ext cx="10438363" cy="5454868"/>
            <a:chOff x="1291182" y="1559911"/>
            <a:chExt cx="8747454" cy="4480472"/>
          </a:xfrm>
        </p:grpSpPr>
        <p:pic>
          <p:nvPicPr>
            <p:cNvPr id="13" name="Picture 10" descr="HDD_LFF_Front_Trans.png"/>
            <p:cNvPicPr>
              <a:picLocks noChangeAspect="1"/>
            </p:cNvPicPr>
            <p:nvPr/>
          </p:nvPicPr>
          <p:blipFill>
            <a:blip r:embed="rId2" cstate="screen"/>
            <a:stretch>
              <a:fillRect/>
            </a:stretch>
          </p:blipFill>
          <p:spPr>
            <a:xfrm>
              <a:off x="6954747" y="2427271"/>
              <a:ext cx="1321487" cy="1066734"/>
            </a:xfrm>
            <a:prstGeom prst="rect">
              <a:avLst/>
            </a:prstGeom>
            <a:effectLst>
              <a:outerShdw blurRad="50800" dist="38100" dir="2700000" algn="tl" rotWithShape="0">
                <a:prstClr val="black">
                  <a:alpha val="40000"/>
                </a:prstClr>
              </a:outerShdw>
            </a:effectLst>
          </p:spPr>
        </p:pic>
        <p:pic>
          <p:nvPicPr>
            <p:cNvPr id="14" name="Picture 2"/>
            <p:cNvPicPr>
              <a:picLocks noChangeAspect="1" noChangeArrowheads="1"/>
            </p:cNvPicPr>
            <p:nvPr/>
          </p:nvPicPr>
          <p:blipFill>
            <a:blip r:embed="rId3" cstate="screen"/>
            <a:srcRect/>
            <a:stretch>
              <a:fillRect/>
            </a:stretch>
          </p:blipFill>
          <p:spPr bwMode="auto">
            <a:xfrm>
              <a:off x="3705083" y="5247814"/>
              <a:ext cx="3169920" cy="751840"/>
            </a:xfrm>
            <a:prstGeom prst="rect">
              <a:avLst/>
            </a:prstGeom>
            <a:noFill/>
            <a:ln w="9525">
              <a:noFill/>
              <a:miter lim="800000"/>
              <a:headEnd/>
              <a:tailEnd/>
            </a:ln>
          </p:spPr>
        </p:pic>
        <p:pic>
          <p:nvPicPr>
            <p:cNvPr id="15" name="Picture 3"/>
            <p:cNvPicPr>
              <a:picLocks noChangeAspect="1" noChangeArrowheads="1"/>
            </p:cNvPicPr>
            <p:nvPr/>
          </p:nvPicPr>
          <p:blipFill>
            <a:blip r:embed="rId4" cstate="screen"/>
            <a:srcRect/>
            <a:stretch>
              <a:fillRect/>
            </a:stretch>
          </p:blipFill>
          <p:spPr bwMode="auto">
            <a:xfrm>
              <a:off x="3625339" y="3208829"/>
              <a:ext cx="3249664" cy="2043748"/>
            </a:xfrm>
            <a:prstGeom prst="rect">
              <a:avLst/>
            </a:prstGeom>
            <a:noFill/>
            <a:ln w="9525">
              <a:noFill/>
              <a:miter lim="800000"/>
              <a:headEnd/>
              <a:tailEnd/>
            </a:ln>
          </p:spPr>
        </p:pic>
        <p:pic>
          <p:nvPicPr>
            <p:cNvPr id="16" name="Picture 7" descr="H221 cropped.png"/>
            <p:cNvPicPr>
              <a:picLocks noChangeAspect="1"/>
            </p:cNvPicPr>
            <p:nvPr/>
          </p:nvPicPr>
          <p:blipFill>
            <a:blip r:embed="rId5" cstate="screen"/>
            <a:stretch>
              <a:fillRect/>
            </a:stretch>
          </p:blipFill>
          <p:spPr>
            <a:xfrm>
              <a:off x="7602282" y="3466788"/>
              <a:ext cx="644342" cy="947238"/>
            </a:xfrm>
            <a:prstGeom prst="rect">
              <a:avLst/>
            </a:prstGeom>
          </p:spPr>
        </p:pic>
        <p:pic>
          <p:nvPicPr>
            <p:cNvPr id="17" name="Picture 35" descr="656362_LF.png"/>
            <p:cNvPicPr>
              <a:picLocks noChangeAspect="1"/>
            </p:cNvPicPr>
            <p:nvPr/>
          </p:nvPicPr>
          <p:blipFill>
            <a:blip r:embed="rId6" cstate="print"/>
            <a:srcRect l="5556" t="18750" r="8333" b="32813"/>
            <a:stretch>
              <a:fillRect/>
            </a:stretch>
          </p:blipFill>
          <p:spPr>
            <a:xfrm>
              <a:off x="7168675" y="5448540"/>
              <a:ext cx="1183686" cy="591843"/>
            </a:xfrm>
            <a:prstGeom prst="rect">
              <a:avLst/>
            </a:prstGeom>
          </p:spPr>
        </p:pic>
        <p:pic>
          <p:nvPicPr>
            <p:cNvPr id="18" name="图片 1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69156" y="1559911"/>
              <a:ext cx="3169920" cy="2380783"/>
            </a:xfrm>
            <a:prstGeom prst="rect">
              <a:avLst/>
            </a:prstGeom>
          </p:spPr>
        </p:pic>
        <p:sp>
          <p:nvSpPr>
            <p:cNvPr id="19" name="Rectangle 4"/>
            <p:cNvSpPr>
              <a:spLocks noChangeArrowheads="1"/>
            </p:cNvSpPr>
            <p:nvPr/>
          </p:nvSpPr>
          <p:spPr bwMode="auto">
            <a:xfrm>
              <a:off x="1985784" y="3347557"/>
              <a:ext cx="770335" cy="285176"/>
            </a:xfrm>
            <a:prstGeom prst="rect">
              <a:avLst/>
            </a:prstGeom>
            <a:noFill/>
            <a:ln w="9525">
              <a:noFill/>
              <a:miter lim="800000"/>
            </a:ln>
          </p:spPr>
          <p:txBody>
            <a:bodyPr lIns="69056" tIns="34529" rIns="69056" bIns="34529">
              <a:spAutoFit/>
            </a:bodyPr>
            <a:lstStyle/>
            <a:p>
              <a:pPr algn="ctr" defTabSz="571500">
                <a:spcBef>
                  <a:spcPct val="20000"/>
                </a:spcBef>
              </a:pPr>
              <a:r>
                <a:rPr kumimoji="1" lang="zh-CN" altLang="en-US" sz="1400" dirty="0">
                  <a:latin typeface="+mj-lt"/>
                  <a:ea typeface="+mn-ea"/>
                </a:rPr>
                <a:t>风扇</a:t>
              </a:r>
            </a:p>
          </p:txBody>
        </p:sp>
        <p:sp>
          <p:nvSpPr>
            <p:cNvPr id="20" name="Rectangle 6"/>
            <p:cNvSpPr>
              <a:spLocks noChangeArrowheads="1"/>
            </p:cNvSpPr>
            <p:nvPr/>
          </p:nvSpPr>
          <p:spPr bwMode="auto">
            <a:xfrm>
              <a:off x="8350346" y="5541112"/>
              <a:ext cx="681038" cy="285176"/>
            </a:xfrm>
            <a:prstGeom prst="rect">
              <a:avLst/>
            </a:prstGeom>
            <a:noFill/>
            <a:ln w="9525" algn="ctr">
              <a:noFill/>
              <a:miter lim="800000"/>
            </a:ln>
          </p:spPr>
          <p:txBody>
            <a:bodyPr lIns="69056" tIns="34529" rIns="69056" bIns="34529">
              <a:spAutoFit/>
            </a:bodyPr>
            <a:lstStyle/>
            <a:p>
              <a:pPr defTabSz="571500">
                <a:spcBef>
                  <a:spcPct val="20000"/>
                </a:spcBef>
              </a:pPr>
              <a:r>
                <a:rPr kumimoji="1" lang="zh-CN" altLang="en-US" sz="1400" dirty="0">
                  <a:latin typeface="+mn-ea"/>
                  <a:ea typeface="+mn-ea"/>
                </a:rPr>
                <a:t>电源</a:t>
              </a:r>
            </a:p>
          </p:txBody>
        </p:sp>
        <p:sp>
          <p:nvSpPr>
            <p:cNvPr id="21" name="Rectangle 11"/>
            <p:cNvSpPr>
              <a:spLocks noChangeArrowheads="1"/>
            </p:cNvSpPr>
            <p:nvPr/>
          </p:nvSpPr>
          <p:spPr bwMode="auto">
            <a:xfrm>
              <a:off x="7316918" y="2452632"/>
              <a:ext cx="617926" cy="285176"/>
            </a:xfrm>
            <a:prstGeom prst="rect">
              <a:avLst/>
            </a:prstGeom>
            <a:noFill/>
            <a:ln w="9525" algn="ctr">
              <a:noFill/>
              <a:miter lim="800000"/>
            </a:ln>
          </p:spPr>
          <p:txBody>
            <a:bodyPr wrap="square" lIns="69056" tIns="34529" rIns="69056" bIns="34529">
              <a:spAutoFit/>
            </a:bodyPr>
            <a:lstStyle/>
            <a:p>
              <a:pPr algn="ctr" defTabSz="571500">
                <a:spcBef>
                  <a:spcPct val="20000"/>
                </a:spcBef>
              </a:pPr>
              <a:r>
                <a:rPr kumimoji="1" lang="zh-CN" altLang="en-US" sz="1400" dirty="0">
                  <a:latin typeface="+mj-lt"/>
                  <a:ea typeface="+mn-ea"/>
                </a:rPr>
                <a:t>硬盘</a:t>
              </a:r>
            </a:p>
          </p:txBody>
        </p:sp>
        <p:sp>
          <p:nvSpPr>
            <p:cNvPr id="22" name="Rectangle 16"/>
            <p:cNvSpPr>
              <a:spLocks noChangeArrowheads="1"/>
            </p:cNvSpPr>
            <p:nvPr/>
          </p:nvSpPr>
          <p:spPr bwMode="auto">
            <a:xfrm>
              <a:off x="2070917" y="4359287"/>
              <a:ext cx="611981" cy="285176"/>
            </a:xfrm>
            <a:prstGeom prst="rect">
              <a:avLst/>
            </a:prstGeom>
            <a:noFill/>
            <a:ln w="9525" algn="ctr">
              <a:noFill/>
              <a:miter lim="800000"/>
            </a:ln>
          </p:spPr>
          <p:txBody>
            <a:bodyPr lIns="69056" tIns="34529" rIns="69056" bIns="34529">
              <a:spAutoFit/>
            </a:bodyPr>
            <a:lstStyle/>
            <a:p>
              <a:pPr algn="ctr" defTabSz="571500">
                <a:spcBef>
                  <a:spcPct val="20000"/>
                </a:spcBef>
              </a:pPr>
              <a:r>
                <a:rPr kumimoji="1" lang="zh-CN" altLang="en-US" sz="1400" dirty="0">
                  <a:latin typeface="+mj-lt"/>
                  <a:ea typeface="+mn-ea"/>
                </a:rPr>
                <a:t>内存</a:t>
              </a:r>
            </a:p>
          </p:txBody>
        </p:sp>
        <p:sp>
          <p:nvSpPr>
            <p:cNvPr id="24" name="Rectangle 8"/>
            <p:cNvSpPr>
              <a:spLocks noChangeArrowheads="1"/>
            </p:cNvSpPr>
            <p:nvPr/>
          </p:nvSpPr>
          <p:spPr bwMode="auto">
            <a:xfrm>
              <a:off x="8601447" y="4604556"/>
              <a:ext cx="998677" cy="500620"/>
            </a:xfrm>
            <a:prstGeom prst="rect">
              <a:avLst/>
            </a:prstGeom>
            <a:noFill/>
            <a:ln w="9525" algn="ctr">
              <a:noFill/>
              <a:miter lim="800000"/>
            </a:ln>
          </p:spPr>
          <p:txBody>
            <a:bodyPr wrap="square" lIns="69056" tIns="34529" rIns="69056" bIns="34529">
              <a:spAutoFit/>
            </a:bodyPr>
            <a:lstStyle/>
            <a:p>
              <a:pPr defTabSz="571500">
                <a:spcBef>
                  <a:spcPct val="20000"/>
                </a:spcBef>
              </a:pPr>
              <a:r>
                <a:rPr kumimoji="1" lang="en-US" altLang="zh-CN" sz="1400" dirty="0">
                  <a:latin typeface="+mj-lt"/>
                  <a:ea typeface="+mn-ea"/>
                </a:rPr>
                <a:t>IO</a:t>
              </a:r>
              <a:r>
                <a:rPr kumimoji="1" lang="zh-CN" altLang="en-US" sz="1400" dirty="0">
                  <a:latin typeface="+mj-lt"/>
                  <a:ea typeface="+mn-ea"/>
                </a:rPr>
                <a:t>总线：</a:t>
              </a:r>
              <a:r>
                <a:rPr kumimoji="1" lang="en-US" altLang="zh-CN" sz="1400" dirty="0" err="1">
                  <a:latin typeface="+mj-lt"/>
                  <a:ea typeface="+mn-ea"/>
                </a:rPr>
                <a:t>PCIe</a:t>
              </a:r>
              <a:r>
                <a:rPr kumimoji="1" lang="zh-CN" altLang="en-US" sz="1400" dirty="0">
                  <a:latin typeface="+mj-lt"/>
                  <a:ea typeface="+mn-ea"/>
                </a:rPr>
                <a:t>标准</a:t>
              </a:r>
              <a:endParaRPr kumimoji="1" lang="en-US" altLang="zh-CN" sz="1400" dirty="0">
                <a:latin typeface="+mj-lt"/>
                <a:ea typeface="+mn-ea"/>
              </a:endParaRPr>
            </a:p>
          </p:txBody>
        </p:sp>
        <p:sp>
          <p:nvSpPr>
            <p:cNvPr id="25" name="Rectangle 8"/>
            <p:cNvSpPr>
              <a:spLocks noChangeArrowheads="1"/>
            </p:cNvSpPr>
            <p:nvPr/>
          </p:nvSpPr>
          <p:spPr bwMode="auto">
            <a:xfrm>
              <a:off x="2040968" y="5292464"/>
              <a:ext cx="696515" cy="285176"/>
            </a:xfrm>
            <a:prstGeom prst="rect">
              <a:avLst/>
            </a:prstGeom>
            <a:noFill/>
            <a:ln w="9525" algn="ctr">
              <a:noFill/>
              <a:miter lim="800000"/>
            </a:ln>
          </p:spPr>
          <p:txBody>
            <a:bodyPr lIns="69056" tIns="34529" rIns="69056" bIns="34529">
              <a:spAutoFit/>
            </a:bodyPr>
            <a:lstStyle/>
            <a:p>
              <a:pPr algn="ctr" defTabSz="571500">
                <a:spcBef>
                  <a:spcPct val="20000"/>
                </a:spcBef>
              </a:pPr>
              <a:r>
                <a:rPr kumimoji="1" lang="en-US" altLang="zh-CN" sz="1400" dirty="0">
                  <a:latin typeface="+mj-lt"/>
                  <a:ea typeface="+mn-ea"/>
                </a:rPr>
                <a:t>CPU</a:t>
              </a:r>
            </a:p>
          </p:txBody>
        </p:sp>
        <p:sp>
          <p:nvSpPr>
            <p:cNvPr id="26" name="Rectangle 8"/>
            <p:cNvSpPr>
              <a:spLocks noChangeArrowheads="1"/>
            </p:cNvSpPr>
            <p:nvPr/>
          </p:nvSpPr>
          <p:spPr bwMode="auto">
            <a:xfrm>
              <a:off x="8276234" y="3574482"/>
              <a:ext cx="1614835" cy="759152"/>
            </a:xfrm>
            <a:prstGeom prst="rect">
              <a:avLst/>
            </a:prstGeom>
            <a:noFill/>
            <a:ln w="9525" algn="ctr">
              <a:noFill/>
              <a:miter lim="800000"/>
            </a:ln>
          </p:spPr>
          <p:txBody>
            <a:bodyPr wrap="square" lIns="69056" tIns="34529" rIns="69056" bIns="34529">
              <a:spAutoFit/>
            </a:bodyPr>
            <a:lstStyle/>
            <a:p>
              <a:pPr defTabSz="571500">
                <a:spcBef>
                  <a:spcPct val="20000"/>
                </a:spcBef>
              </a:pPr>
              <a:r>
                <a:rPr kumimoji="1" lang="en-US" altLang="zh-CN" sz="1400" dirty="0">
                  <a:latin typeface="+mj-lt"/>
                  <a:ea typeface="+mn-ea"/>
                </a:rPr>
                <a:t>IO</a:t>
              </a:r>
              <a:r>
                <a:rPr kumimoji="1" lang="zh-CN" altLang="en-US" sz="1400" dirty="0">
                  <a:latin typeface="+mj-lt"/>
                  <a:ea typeface="+mn-ea"/>
                </a:rPr>
                <a:t>设备：</a:t>
              </a:r>
              <a:endParaRPr kumimoji="1" lang="en-US" altLang="zh-CN" sz="1400" dirty="0">
                <a:latin typeface="+mj-lt"/>
                <a:ea typeface="+mn-ea"/>
              </a:endParaRPr>
            </a:p>
            <a:p>
              <a:pPr defTabSz="571500">
                <a:spcBef>
                  <a:spcPct val="20000"/>
                </a:spcBef>
              </a:pPr>
              <a:r>
                <a:rPr kumimoji="1" lang="zh-CN" altLang="en-US" sz="1400" dirty="0">
                  <a:latin typeface="+mj-lt"/>
                  <a:ea typeface="+mn-ea"/>
                </a:rPr>
                <a:t>网卡、</a:t>
              </a:r>
              <a:r>
                <a:rPr kumimoji="1" lang="en-US" altLang="zh-CN" sz="1400" dirty="0">
                  <a:latin typeface="+mj-lt"/>
                  <a:ea typeface="+mn-ea"/>
                </a:rPr>
                <a:t>HBA</a:t>
              </a:r>
              <a:r>
                <a:rPr kumimoji="1" lang="zh-CN" altLang="en-US" sz="1400" dirty="0">
                  <a:latin typeface="+mj-lt"/>
                  <a:ea typeface="+mn-ea"/>
                </a:rPr>
                <a:t>卡，</a:t>
              </a:r>
              <a:r>
                <a:rPr kumimoji="1" lang="en-US" altLang="zh-CN" sz="1400" dirty="0">
                  <a:latin typeface="+mj-lt"/>
                  <a:ea typeface="+mn-ea"/>
                </a:rPr>
                <a:t>HCA</a:t>
              </a:r>
              <a:r>
                <a:rPr kumimoji="1" lang="zh-CN" altLang="en-US" sz="1400" dirty="0">
                  <a:latin typeface="+mj-lt"/>
                  <a:ea typeface="+mn-ea"/>
                </a:rPr>
                <a:t>卡</a:t>
              </a:r>
              <a:r>
                <a:rPr kumimoji="1" lang="en-US" altLang="zh-CN" sz="1400" dirty="0">
                  <a:latin typeface="+mj-lt"/>
                  <a:ea typeface="+mn-ea"/>
                </a:rPr>
                <a:t>…</a:t>
              </a:r>
            </a:p>
          </p:txBody>
        </p:sp>
        <p:sp>
          <p:nvSpPr>
            <p:cNvPr id="27" name="Line 9"/>
            <p:cNvSpPr>
              <a:spLocks noChangeShapeType="1"/>
            </p:cNvSpPr>
            <p:nvPr/>
          </p:nvSpPr>
          <p:spPr bwMode="auto">
            <a:xfrm flipH="1">
              <a:off x="6368888" y="2941915"/>
              <a:ext cx="778976" cy="0"/>
            </a:xfrm>
            <a:prstGeom prst="line">
              <a:avLst/>
            </a:prstGeom>
            <a:noFill/>
            <a:ln w="38100">
              <a:solidFill>
                <a:srgbClr val="FF0000"/>
              </a:solidFill>
              <a:round/>
              <a:tailEnd type="triangle" w="med" len="med"/>
            </a:ln>
          </p:spPr>
          <p:txBody>
            <a:bodyPr/>
            <a:lstStyle/>
            <a:p>
              <a:endParaRPr lang="zh-CN" altLang="en-US" sz="1400">
                <a:latin typeface="+mj-lt"/>
                <a:ea typeface="华文中宋" panose="02010600040101010101" pitchFamily="2" charset="-122"/>
              </a:endParaRPr>
            </a:p>
          </p:txBody>
        </p:sp>
        <p:pic>
          <p:nvPicPr>
            <p:cNvPr id="28" name="图片 27"/>
            <p:cNvPicPr>
              <a:picLocks noChangeAspect="1"/>
            </p:cNvPicPr>
            <p:nvPr/>
          </p:nvPicPr>
          <p:blipFill>
            <a:blip r:embed="rId8" cstate="print">
              <a:clrChange>
                <a:clrFrom>
                  <a:srgbClr val="D7D1D3"/>
                </a:clrFrom>
                <a:clrTo>
                  <a:srgbClr val="D7D1D3">
                    <a:alpha val="0"/>
                  </a:srgbClr>
                </a:clrTo>
              </a:clrChange>
              <a:extLst>
                <a:ext uri="{28A0092B-C50C-407E-A947-70E740481C1C}">
                  <a14:useLocalDpi xmlns:a14="http://schemas.microsoft.com/office/drawing/2010/main" val="0"/>
                </a:ext>
              </a:extLst>
            </a:blip>
            <a:stretch>
              <a:fillRect/>
            </a:stretch>
          </p:blipFill>
          <p:spPr>
            <a:xfrm>
              <a:off x="7181214" y="4334866"/>
              <a:ext cx="1420233" cy="1065175"/>
            </a:xfrm>
            <a:prstGeom prst="rect">
              <a:avLst/>
            </a:prstGeom>
          </p:spPr>
        </p:pic>
        <p:sp>
          <p:nvSpPr>
            <p:cNvPr id="29" name="Line 9"/>
            <p:cNvSpPr>
              <a:spLocks noChangeShapeType="1"/>
            </p:cNvSpPr>
            <p:nvPr/>
          </p:nvSpPr>
          <p:spPr bwMode="auto">
            <a:xfrm flipH="1">
              <a:off x="6378169" y="4909704"/>
              <a:ext cx="778976" cy="0"/>
            </a:xfrm>
            <a:prstGeom prst="line">
              <a:avLst/>
            </a:prstGeom>
            <a:noFill/>
            <a:ln w="38100">
              <a:solidFill>
                <a:srgbClr val="FF0000"/>
              </a:solidFill>
              <a:round/>
              <a:tailEnd type="triangle" w="med" len="med"/>
            </a:ln>
          </p:spPr>
          <p:txBody>
            <a:bodyPr/>
            <a:lstStyle/>
            <a:p>
              <a:endParaRPr lang="zh-CN" altLang="en-US" sz="1400">
                <a:latin typeface="+mj-lt"/>
                <a:ea typeface="华文中宋" panose="02010600040101010101" pitchFamily="2" charset="-122"/>
              </a:endParaRPr>
            </a:p>
          </p:txBody>
        </p:sp>
        <p:pic>
          <p:nvPicPr>
            <p:cNvPr id="30" name="图片 29"/>
            <p:cNvPicPr>
              <a:picLocks noChangeAspect="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271323" y="2824917"/>
              <a:ext cx="1433760" cy="1338176"/>
            </a:xfrm>
            <a:prstGeom prst="rect">
              <a:avLst/>
            </a:prstGeom>
          </p:spPr>
        </p:pic>
        <p:sp>
          <p:nvSpPr>
            <p:cNvPr id="31" name="Line 9"/>
            <p:cNvSpPr>
              <a:spLocks noChangeShapeType="1"/>
            </p:cNvSpPr>
            <p:nvPr/>
          </p:nvSpPr>
          <p:spPr bwMode="auto">
            <a:xfrm flipH="1">
              <a:off x="6368888" y="5696609"/>
              <a:ext cx="778976" cy="0"/>
            </a:xfrm>
            <a:prstGeom prst="line">
              <a:avLst/>
            </a:prstGeom>
            <a:noFill/>
            <a:ln w="38100">
              <a:solidFill>
                <a:srgbClr val="FF0000"/>
              </a:solidFill>
              <a:round/>
              <a:tailEnd type="triangle" w="med" len="med"/>
            </a:ln>
          </p:spPr>
          <p:txBody>
            <a:bodyPr/>
            <a:lstStyle/>
            <a:p>
              <a:endParaRPr lang="zh-CN" altLang="en-US" sz="1400">
                <a:latin typeface="+mj-lt"/>
                <a:ea typeface="华文中宋" panose="02010600040101010101" pitchFamily="2" charset="-122"/>
              </a:endParaRPr>
            </a:p>
          </p:txBody>
        </p:sp>
        <p:sp>
          <p:nvSpPr>
            <p:cNvPr id="32" name="Line 9"/>
            <p:cNvSpPr>
              <a:spLocks noChangeShapeType="1"/>
            </p:cNvSpPr>
            <p:nvPr/>
          </p:nvSpPr>
          <p:spPr bwMode="auto">
            <a:xfrm>
              <a:off x="3346466" y="3540712"/>
              <a:ext cx="1338758" cy="300412"/>
            </a:xfrm>
            <a:prstGeom prst="line">
              <a:avLst/>
            </a:prstGeom>
            <a:noFill/>
            <a:ln w="38100">
              <a:solidFill>
                <a:srgbClr val="FF0000"/>
              </a:solidFill>
              <a:round/>
              <a:tailEnd type="triangle" w="med" len="med"/>
            </a:ln>
          </p:spPr>
          <p:txBody>
            <a:bodyPr/>
            <a:lstStyle/>
            <a:p>
              <a:endParaRPr lang="zh-CN" altLang="en-US" sz="1400">
                <a:latin typeface="+mj-lt"/>
                <a:ea typeface="华文中宋" panose="02010600040101010101" pitchFamily="2" charset="-122"/>
              </a:endParaRPr>
            </a:p>
          </p:txBody>
        </p:sp>
        <p:pic>
          <p:nvPicPr>
            <p:cNvPr id="33" name="图片 32"/>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530013" y="4179234"/>
              <a:ext cx="972592" cy="730470"/>
            </a:xfrm>
            <a:prstGeom prst="rect">
              <a:avLst/>
            </a:prstGeom>
          </p:spPr>
        </p:pic>
        <p:sp>
          <p:nvSpPr>
            <p:cNvPr id="34" name="Line 9"/>
            <p:cNvSpPr>
              <a:spLocks noChangeShapeType="1"/>
            </p:cNvSpPr>
            <p:nvPr/>
          </p:nvSpPr>
          <p:spPr bwMode="auto">
            <a:xfrm>
              <a:off x="8051877" y="4073122"/>
              <a:ext cx="10391" cy="571340"/>
            </a:xfrm>
            <a:prstGeom prst="line">
              <a:avLst/>
            </a:prstGeom>
            <a:noFill/>
            <a:ln w="38100">
              <a:solidFill>
                <a:srgbClr val="FF0000"/>
              </a:solidFill>
              <a:round/>
              <a:tailEnd type="triangle" w="med" len="med"/>
            </a:ln>
          </p:spPr>
          <p:txBody>
            <a:bodyPr/>
            <a:lstStyle/>
            <a:p>
              <a:endParaRPr lang="zh-CN" altLang="en-US" sz="1400">
                <a:latin typeface="+mj-lt"/>
                <a:ea typeface="华文中宋" panose="02010600040101010101" pitchFamily="2" charset="-122"/>
              </a:endParaRPr>
            </a:p>
          </p:txBody>
        </p:sp>
        <p:pic>
          <p:nvPicPr>
            <p:cNvPr id="35" name="图片 34"/>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682898" y="5107445"/>
              <a:ext cx="655214" cy="655214"/>
            </a:xfrm>
            <a:prstGeom prst="rect">
              <a:avLst/>
            </a:prstGeom>
          </p:spPr>
        </p:pic>
        <p:sp>
          <p:nvSpPr>
            <p:cNvPr id="36" name="Line 9"/>
            <p:cNvSpPr>
              <a:spLocks noChangeShapeType="1"/>
            </p:cNvSpPr>
            <p:nvPr/>
          </p:nvSpPr>
          <p:spPr bwMode="auto">
            <a:xfrm flipV="1">
              <a:off x="3440983" y="4384798"/>
              <a:ext cx="1697860" cy="1"/>
            </a:xfrm>
            <a:prstGeom prst="line">
              <a:avLst/>
            </a:prstGeom>
            <a:noFill/>
            <a:ln w="38100">
              <a:solidFill>
                <a:srgbClr val="FF0000"/>
              </a:solidFill>
              <a:round/>
              <a:tailEnd type="triangle" w="med" len="med"/>
            </a:ln>
          </p:spPr>
          <p:txBody>
            <a:bodyPr/>
            <a:lstStyle/>
            <a:p>
              <a:endParaRPr lang="zh-CN" altLang="en-US" sz="1400">
                <a:latin typeface="+mj-lt"/>
                <a:ea typeface="华文中宋" panose="02010600040101010101" pitchFamily="2" charset="-122"/>
              </a:endParaRPr>
            </a:p>
          </p:txBody>
        </p:sp>
        <p:sp>
          <p:nvSpPr>
            <p:cNvPr id="37" name="Line 9"/>
            <p:cNvSpPr>
              <a:spLocks noChangeShapeType="1"/>
            </p:cNvSpPr>
            <p:nvPr/>
          </p:nvSpPr>
          <p:spPr bwMode="auto">
            <a:xfrm flipV="1">
              <a:off x="3319128" y="4722909"/>
              <a:ext cx="2011237" cy="524903"/>
            </a:xfrm>
            <a:prstGeom prst="line">
              <a:avLst/>
            </a:prstGeom>
            <a:noFill/>
            <a:ln w="38100">
              <a:solidFill>
                <a:srgbClr val="FF0000"/>
              </a:solidFill>
              <a:round/>
              <a:tailEnd type="triangle" w="med" len="med"/>
            </a:ln>
          </p:spPr>
          <p:txBody>
            <a:bodyPr/>
            <a:lstStyle/>
            <a:p>
              <a:endParaRPr lang="zh-CN" altLang="en-US" sz="1400">
                <a:latin typeface="+mj-lt"/>
                <a:ea typeface="华文中宋" panose="02010600040101010101" pitchFamily="2" charset="-122"/>
              </a:endParaRPr>
            </a:p>
          </p:txBody>
        </p:sp>
        <p:sp>
          <p:nvSpPr>
            <p:cNvPr id="38" name="Line 9"/>
            <p:cNvSpPr>
              <a:spLocks noChangeShapeType="1"/>
            </p:cNvSpPr>
            <p:nvPr/>
          </p:nvSpPr>
          <p:spPr bwMode="auto">
            <a:xfrm flipH="1">
              <a:off x="6231297" y="4052812"/>
              <a:ext cx="1370984" cy="195566"/>
            </a:xfrm>
            <a:prstGeom prst="line">
              <a:avLst/>
            </a:prstGeom>
            <a:noFill/>
            <a:ln w="38100">
              <a:solidFill>
                <a:srgbClr val="FF0000"/>
              </a:solidFill>
              <a:round/>
              <a:tailEnd type="triangle" w="med" len="med"/>
            </a:ln>
          </p:spPr>
          <p:txBody>
            <a:bodyPr/>
            <a:lstStyle/>
            <a:p>
              <a:endParaRPr lang="zh-CN" altLang="en-US" sz="1400">
                <a:latin typeface="+mj-lt"/>
                <a:ea typeface="华文中宋" panose="02010600040101010101" pitchFamily="2" charset="-122"/>
              </a:endParaRPr>
            </a:p>
          </p:txBody>
        </p:sp>
        <p:sp>
          <p:nvSpPr>
            <p:cNvPr id="39" name="Line 9"/>
            <p:cNvSpPr>
              <a:spLocks noChangeShapeType="1"/>
            </p:cNvSpPr>
            <p:nvPr/>
          </p:nvSpPr>
          <p:spPr bwMode="auto">
            <a:xfrm flipH="1">
              <a:off x="4550409" y="4073122"/>
              <a:ext cx="3046801" cy="1446368"/>
            </a:xfrm>
            <a:prstGeom prst="line">
              <a:avLst/>
            </a:prstGeom>
            <a:noFill/>
            <a:ln w="38100">
              <a:solidFill>
                <a:srgbClr val="FF0000"/>
              </a:solidFill>
              <a:round/>
              <a:tailEnd type="triangle" w="med" len="med"/>
            </a:ln>
          </p:spPr>
          <p:txBody>
            <a:bodyPr/>
            <a:lstStyle/>
            <a:p>
              <a:endParaRPr lang="zh-CN" altLang="en-US" sz="1400">
                <a:latin typeface="+mj-lt"/>
                <a:ea typeface="华文中宋" panose="02010600040101010101" pitchFamily="2" charset="-122"/>
              </a:endParaRPr>
            </a:p>
          </p:txBody>
        </p:sp>
        <p:sp>
          <p:nvSpPr>
            <p:cNvPr id="40" name="Line 9"/>
            <p:cNvSpPr>
              <a:spLocks noChangeShapeType="1"/>
            </p:cNvSpPr>
            <p:nvPr/>
          </p:nvSpPr>
          <p:spPr bwMode="auto">
            <a:xfrm>
              <a:off x="2682898" y="2639898"/>
              <a:ext cx="2376201" cy="1230053"/>
            </a:xfrm>
            <a:prstGeom prst="line">
              <a:avLst/>
            </a:prstGeom>
            <a:noFill/>
            <a:ln w="38100">
              <a:solidFill>
                <a:srgbClr val="FF0000"/>
              </a:solidFill>
              <a:round/>
              <a:tailEnd type="triangle" w="med" len="med"/>
            </a:ln>
          </p:spPr>
          <p:txBody>
            <a:bodyPr/>
            <a:lstStyle/>
            <a:p>
              <a:endParaRPr lang="zh-CN" altLang="en-US" sz="1400">
                <a:latin typeface="+mj-lt"/>
                <a:ea typeface="华文中宋" panose="02010600040101010101" pitchFamily="2" charset="-122"/>
              </a:endParaRPr>
            </a:p>
          </p:txBody>
        </p:sp>
        <p:sp>
          <p:nvSpPr>
            <p:cNvPr id="41" name="Rectangle 11"/>
            <p:cNvSpPr>
              <a:spLocks noChangeArrowheads="1"/>
            </p:cNvSpPr>
            <p:nvPr/>
          </p:nvSpPr>
          <p:spPr bwMode="auto">
            <a:xfrm>
              <a:off x="1291182" y="2473830"/>
              <a:ext cx="1431666" cy="500620"/>
            </a:xfrm>
            <a:prstGeom prst="rect">
              <a:avLst/>
            </a:prstGeom>
            <a:noFill/>
            <a:ln w="9525" algn="ctr">
              <a:noFill/>
              <a:miter lim="800000"/>
            </a:ln>
          </p:spPr>
          <p:txBody>
            <a:bodyPr wrap="square" lIns="69056" tIns="34529" rIns="69056" bIns="34529">
              <a:spAutoFit/>
            </a:bodyPr>
            <a:lstStyle/>
            <a:p>
              <a:pPr algn="r" defTabSz="571500">
                <a:spcBef>
                  <a:spcPct val="20000"/>
                </a:spcBef>
              </a:pPr>
              <a:r>
                <a:rPr kumimoji="1" lang="zh-CN" altLang="en-US" sz="1400" dirty="0">
                  <a:latin typeface="+mj-lt"/>
                  <a:ea typeface="+mn-ea"/>
                </a:rPr>
                <a:t>系统板</a:t>
              </a:r>
              <a:r>
                <a:rPr kumimoji="1" lang="en-US" altLang="zh-CN" sz="1400" dirty="0">
                  <a:latin typeface="+mj-lt"/>
                  <a:ea typeface="+mn-ea"/>
                </a:rPr>
                <a:t>/</a:t>
              </a:r>
              <a:r>
                <a:rPr kumimoji="1" lang="zh-CN" altLang="en-US" sz="1400" dirty="0">
                  <a:latin typeface="+mj-lt"/>
                  <a:ea typeface="+mn-ea"/>
                </a:rPr>
                <a:t>主板（芯片组，架构）</a:t>
              </a:r>
            </a:p>
          </p:txBody>
        </p:sp>
        <p:pic>
          <p:nvPicPr>
            <p:cNvPr id="42" name="Picture 2" descr="C:\PJW\HP_ISS\ProLiant Gen9 Support Training\Art\ilo-chip_1.jpg"/>
            <p:cNvPicPr>
              <a:picLocks noChangeAspect="1" noChangeArrowheads="1"/>
            </p:cNvPicPr>
            <p:nvPr/>
          </p:nvPicPr>
          <p:blipFill>
            <a:blip r:embed="rId12" cstate="print">
              <a:clrChange>
                <a:clrFrom>
                  <a:srgbClr val="FFFFFF"/>
                </a:clrFrom>
                <a:clrTo>
                  <a:srgbClr val="FFFFFF">
                    <a:alpha val="0"/>
                  </a:srgbClr>
                </a:clrTo>
              </a:clrChange>
            </a:blip>
            <a:srcRect/>
            <a:stretch>
              <a:fillRect/>
            </a:stretch>
          </p:blipFill>
          <p:spPr bwMode="auto">
            <a:xfrm>
              <a:off x="8304236" y="2087252"/>
              <a:ext cx="1150316" cy="763529"/>
            </a:xfrm>
            <a:prstGeom prst="rect">
              <a:avLst/>
            </a:prstGeom>
            <a:noFill/>
          </p:spPr>
        </p:pic>
        <p:sp>
          <p:nvSpPr>
            <p:cNvPr id="43" name="Rectangle 8"/>
            <p:cNvSpPr>
              <a:spLocks noChangeArrowheads="1"/>
            </p:cNvSpPr>
            <p:nvPr/>
          </p:nvSpPr>
          <p:spPr bwMode="auto">
            <a:xfrm>
              <a:off x="9161612" y="2310044"/>
              <a:ext cx="877024" cy="285176"/>
            </a:xfrm>
            <a:prstGeom prst="rect">
              <a:avLst/>
            </a:prstGeom>
            <a:noFill/>
            <a:ln w="9525" algn="ctr">
              <a:noFill/>
              <a:miter lim="800000"/>
            </a:ln>
          </p:spPr>
          <p:txBody>
            <a:bodyPr wrap="square" lIns="69056" tIns="34529" rIns="69056" bIns="34529">
              <a:spAutoFit/>
            </a:bodyPr>
            <a:lstStyle/>
            <a:p>
              <a:pPr defTabSz="571500">
                <a:spcBef>
                  <a:spcPct val="20000"/>
                </a:spcBef>
              </a:pPr>
              <a:r>
                <a:rPr kumimoji="1" lang="zh-CN" altLang="en-US" sz="1400" dirty="0">
                  <a:latin typeface="+mj-lt"/>
                  <a:ea typeface="+mn-ea"/>
                </a:rPr>
                <a:t>管理组件</a:t>
              </a:r>
              <a:endParaRPr kumimoji="1" lang="en-US" altLang="zh-CN" sz="1400" dirty="0">
                <a:latin typeface="+mj-lt"/>
                <a:ea typeface="+mn-ea"/>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文本占位符 22"/>
          <p:cNvSpPr>
            <a:spLocks noGrp="1"/>
          </p:cNvSpPr>
          <p:nvPr>
            <p:ph type="body" sz="quarter" idx="10"/>
          </p:nvPr>
        </p:nvSpPr>
        <p:spPr>
          <a:xfrm>
            <a:off x="675289" y="576257"/>
            <a:ext cx="5025503" cy="480909"/>
          </a:xfrm>
        </p:spPr>
        <p:txBody>
          <a:bodyPr/>
          <a:lstStyle/>
          <a:p>
            <a:r>
              <a:rPr kumimoji="1" lang="zh-CN" altLang="en-US" dirty="0"/>
              <a:t>服务器分类</a:t>
            </a:r>
          </a:p>
        </p:txBody>
      </p:sp>
      <p:cxnSp>
        <p:nvCxnSpPr>
          <p:cNvPr id="3" name="直线连接符 2"/>
          <p:cNvCxnSpPr/>
          <p:nvPr/>
        </p:nvCxnSpPr>
        <p:spPr>
          <a:xfrm>
            <a:off x="675289" y="1308538"/>
            <a:ext cx="10975428" cy="0"/>
          </a:xfrm>
          <a:prstGeom prst="line">
            <a:avLst/>
          </a:prstGeom>
          <a:ln>
            <a:solidFill>
              <a:srgbClr val="184199"/>
            </a:solidFill>
          </a:ln>
        </p:spPr>
        <p:style>
          <a:lnRef idx="1">
            <a:schemeClr val="accent1"/>
          </a:lnRef>
          <a:fillRef idx="0">
            <a:schemeClr val="accent1"/>
          </a:fillRef>
          <a:effectRef idx="0">
            <a:schemeClr val="accent1"/>
          </a:effectRef>
          <a:fontRef idx="minor">
            <a:schemeClr val="tx1"/>
          </a:fontRef>
        </p:style>
      </p:cxnSp>
      <p:sp>
        <p:nvSpPr>
          <p:cNvPr id="44" name="内容占位符 4"/>
          <p:cNvSpPr>
            <a:spLocks noGrp="1"/>
          </p:cNvSpPr>
          <p:nvPr>
            <p:ph idx="4294967295"/>
          </p:nvPr>
        </p:nvSpPr>
        <p:spPr>
          <a:xfrm>
            <a:off x="930165" y="1559910"/>
            <a:ext cx="4303075" cy="5443331"/>
          </a:xfrm>
          <a:prstGeom prst="rect">
            <a:avLst/>
          </a:prstGeom>
        </p:spPr>
        <p:txBody>
          <a:bodyPr/>
          <a:lstStyle/>
          <a:p>
            <a:pPr marL="0" indent="0" eaLnBrk="0" hangingPunct="0">
              <a:lnSpc>
                <a:spcPct val="100000"/>
              </a:lnSpc>
            </a:pPr>
            <a:r>
              <a:rPr lang="zh-CN" altLang="en-US" sz="1600" b="1" dirty="0">
                <a:solidFill>
                  <a:srgbClr val="F40002"/>
                </a:solidFill>
              </a:rPr>
              <a:t>按外形分类：</a:t>
            </a:r>
            <a:endParaRPr lang="en-US" altLang="zh-CN" sz="1600" b="1" dirty="0">
              <a:solidFill>
                <a:srgbClr val="F40002"/>
              </a:solidFill>
            </a:endParaRPr>
          </a:p>
          <a:p>
            <a:pPr marL="0" indent="0" eaLnBrk="0" hangingPunct="0">
              <a:lnSpc>
                <a:spcPct val="100000"/>
              </a:lnSpc>
            </a:pPr>
            <a:r>
              <a:rPr lang="zh-CN" altLang="en-US" sz="1400" dirty="0">
                <a:solidFill>
                  <a:srgbClr val="000000"/>
                </a:solidFill>
              </a:rPr>
              <a:t>塔式服务器，机架服务器，刀片服务器，机柜式服务器。</a:t>
            </a:r>
            <a:endParaRPr lang="en-US" altLang="zh-CN" sz="1400" dirty="0">
              <a:solidFill>
                <a:srgbClr val="000000"/>
              </a:solidFill>
            </a:endParaRPr>
          </a:p>
          <a:p>
            <a:pPr marL="0" indent="0" eaLnBrk="0" hangingPunct="0">
              <a:lnSpc>
                <a:spcPct val="100000"/>
              </a:lnSpc>
            </a:pPr>
            <a:endParaRPr lang="en-US" altLang="zh-CN" sz="1400" dirty="0">
              <a:solidFill>
                <a:srgbClr val="000000"/>
              </a:solidFill>
            </a:endParaRPr>
          </a:p>
          <a:p>
            <a:pPr marL="0" indent="0" eaLnBrk="0" hangingPunct="0">
              <a:lnSpc>
                <a:spcPct val="100000"/>
              </a:lnSpc>
            </a:pPr>
            <a:r>
              <a:rPr lang="zh-CN" altLang="en-US" sz="1600" b="1" dirty="0">
                <a:solidFill>
                  <a:srgbClr val="F40002"/>
                </a:solidFill>
              </a:rPr>
              <a:t>按体系架构分类：</a:t>
            </a:r>
            <a:endParaRPr lang="en-US" altLang="zh-CN" sz="1600" b="1" dirty="0">
              <a:solidFill>
                <a:srgbClr val="F40002"/>
              </a:solidFill>
            </a:endParaRPr>
          </a:p>
          <a:p>
            <a:pPr marL="0" indent="0" eaLnBrk="0" hangingPunct="0">
              <a:lnSpc>
                <a:spcPct val="100000"/>
              </a:lnSpc>
            </a:pPr>
            <a:r>
              <a:rPr lang="en-US" altLang="zh-CN" sz="1400" dirty="0">
                <a:solidFill>
                  <a:srgbClr val="000000"/>
                </a:solidFill>
              </a:rPr>
              <a:t>PC</a:t>
            </a:r>
            <a:r>
              <a:rPr lang="zh-CN" altLang="en-US" sz="1400" dirty="0">
                <a:solidFill>
                  <a:srgbClr val="000000"/>
                </a:solidFill>
              </a:rPr>
              <a:t>（</a:t>
            </a:r>
            <a:r>
              <a:rPr lang="en-US" altLang="zh-CN" sz="1400" dirty="0">
                <a:solidFill>
                  <a:srgbClr val="000000"/>
                </a:solidFill>
              </a:rPr>
              <a:t>x86</a:t>
            </a:r>
            <a:r>
              <a:rPr lang="zh-CN" altLang="en-US" sz="1400" dirty="0">
                <a:solidFill>
                  <a:srgbClr val="000000"/>
                </a:solidFill>
              </a:rPr>
              <a:t>）服务器（</a:t>
            </a:r>
            <a:r>
              <a:rPr lang="en-US" altLang="zh-CN" sz="1400" dirty="0">
                <a:solidFill>
                  <a:srgbClr val="000000"/>
                </a:solidFill>
              </a:rPr>
              <a:t> CISC</a:t>
            </a:r>
            <a:r>
              <a:rPr lang="zh-CN" altLang="en-US" sz="1400" dirty="0">
                <a:solidFill>
                  <a:srgbClr val="000000"/>
                </a:solidFill>
              </a:rPr>
              <a:t>架构），小型机或</a:t>
            </a:r>
            <a:r>
              <a:rPr lang="en-US" altLang="zh-CN" sz="1400" dirty="0">
                <a:solidFill>
                  <a:srgbClr val="000000"/>
                </a:solidFill>
              </a:rPr>
              <a:t>UNIX</a:t>
            </a:r>
            <a:r>
              <a:rPr lang="zh-CN" altLang="en-US" sz="1400" dirty="0">
                <a:solidFill>
                  <a:srgbClr val="000000"/>
                </a:solidFill>
              </a:rPr>
              <a:t>服务器（</a:t>
            </a:r>
            <a:r>
              <a:rPr lang="en-US" altLang="zh-CN" sz="1400" dirty="0">
                <a:solidFill>
                  <a:srgbClr val="000000"/>
                </a:solidFill>
              </a:rPr>
              <a:t>RISC</a:t>
            </a:r>
            <a:r>
              <a:rPr lang="zh-CN" altLang="en-US" sz="1400" dirty="0">
                <a:solidFill>
                  <a:srgbClr val="000000"/>
                </a:solidFill>
              </a:rPr>
              <a:t>架构或</a:t>
            </a:r>
            <a:r>
              <a:rPr lang="en-US" altLang="zh-CN" sz="1400" dirty="0">
                <a:solidFill>
                  <a:srgbClr val="000000"/>
                </a:solidFill>
              </a:rPr>
              <a:t>EPIC</a:t>
            </a:r>
            <a:r>
              <a:rPr lang="zh-CN" altLang="en-US" sz="1400" dirty="0">
                <a:solidFill>
                  <a:srgbClr val="000000"/>
                </a:solidFill>
              </a:rPr>
              <a:t>架构），大型机。</a:t>
            </a:r>
            <a:endParaRPr lang="en-US" altLang="zh-CN" sz="1400" dirty="0">
              <a:solidFill>
                <a:srgbClr val="000000"/>
              </a:solidFill>
            </a:endParaRPr>
          </a:p>
          <a:p>
            <a:pPr marL="0" indent="0" eaLnBrk="0" hangingPunct="0">
              <a:lnSpc>
                <a:spcPct val="100000"/>
              </a:lnSpc>
            </a:pPr>
            <a:endParaRPr lang="en-US" altLang="zh-CN" sz="1400" dirty="0">
              <a:solidFill>
                <a:srgbClr val="000000"/>
              </a:solidFill>
            </a:endParaRPr>
          </a:p>
          <a:p>
            <a:pPr marL="0" indent="0" eaLnBrk="0" hangingPunct="0">
              <a:lnSpc>
                <a:spcPct val="100000"/>
              </a:lnSpc>
            </a:pPr>
            <a:r>
              <a:rPr lang="zh-CN" altLang="en-US" sz="1600" b="1" dirty="0">
                <a:solidFill>
                  <a:srgbClr val="F40002"/>
                </a:solidFill>
              </a:rPr>
              <a:t>按网络规模</a:t>
            </a:r>
            <a:r>
              <a:rPr lang="en-US" altLang="zh-CN" sz="1600" b="1" dirty="0">
                <a:solidFill>
                  <a:srgbClr val="F40002"/>
                </a:solidFill>
              </a:rPr>
              <a:t>/</a:t>
            </a:r>
            <a:r>
              <a:rPr lang="zh-CN" altLang="en-US" sz="1600" b="1" dirty="0">
                <a:solidFill>
                  <a:srgbClr val="F40002"/>
                </a:solidFill>
              </a:rPr>
              <a:t>应用层次分类：</a:t>
            </a:r>
            <a:endParaRPr lang="en-US" altLang="zh-CN" sz="1600" b="1" dirty="0">
              <a:solidFill>
                <a:srgbClr val="F40002"/>
              </a:solidFill>
            </a:endParaRPr>
          </a:p>
          <a:p>
            <a:pPr marL="0" indent="0" eaLnBrk="0" hangingPunct="0">
              <a:lnSpc>
                <a:spcPct val="100000"/>
              </a:lnSpc>
            </a:pPr>
            <a:r>
              <a:rPr lang="zh-CN" altLang="en-US" sz="1400" dirty="0">
                <a:solidFill>
                  <a:srgbClr val="000000"/>
                </a:solidFill>
              </a:rPr>
              <a:t>入门级</a:t>
            </a:r>
            <a:r>
              <a:rPr lang="en-US" altLang="zh-CN" sz="1400" dirty="0">
                <a:solidFill>
                  <a:srgbClr val="000000"/>
                </a:solidFill>
              </a:rPr>
              <a:t>/</a:t>
            </a:r>
            <a:r>
              <a:rPr lang="zh-CN" altLang="en-US" sz="1400" dirty="0">
                <a:solidFill>
                  <a:srgbClr val="000000"/>
                </a:solidFill>
              </a:rPr>
              <a:t>工</a:t>
            </a:r>
            <a:r>
              <a:rPr lang="zh-CN" altLang="en-US" sz="1400" dirty="0"/>
              <a:t>作组级服务器，部门级服务器，企业级服务器。</a:t>
            </a:r>
            <a:endParaRPr lang="en-US" altLang="zh-CN" sz="1400" dirty="0"/>
          </a:p>
          <a:p>
            <a:pPr marL="0" indent="0" eaLnBrk="0" hangingPunct="0">
              <a:lnSpc>
                <a:spcPct val="100000"/>
              </a:lnSpc>
            </a:pPr>
            <a:endParaRPr lang="en-US" altLang="zh-CN" sz="1400" dirty="0">
              <a:solidFill>
                <a:srgbClr val="000000"/>
              </a:solidFill>
            </a:endParaRPr>
          </a:p>
          <a:p>
            <a:pPr marL="0" indent="0" eaLnBrk="0" hangingPunct="0">
              <a:lnSpc>
                <a:spcPct val="100000"/>
              </a:lnSpc>
            </a:pPr>
            <a:r>
              <a:rPr lang="zh-CN" altLang="en-US" sz="1600" b="1" dirty="0">
                <a:solidFill>
                  <a:srgbClr val="F40002"/>
                </a:solidFill>
              </a:rPr>
              <a:t>按用途分类：</a:t>
            </a:r>
            <a:endParaRPr lang="en-US" altLang="zh-CN" sz="1600" b="1" dirty="0">
              <a:solidFill>
                <a:srgbClr val="F40002"/>
              </a:solidFill>
            </a:endParaRPr>
          </a:p>
          <a:p>
            <a:pPr marL="0" indent="0" eaLnBrk="0" hangingPunct="0">
              <a:lnSpc>
                <a:spcPct val="100000"/>
              </a:lnSpc>
            </a:pPr>
            <a:r>
              <a:rPr lang="zh-CN" altLang="en-US" sz="1400" dirty="0">
                <a:solidFill>
                  <a:srgbClr val="000000"/>
                </a:solidFill>
              </a:rPr>
              <a:t>通用服务器，专用</a:t>
            </a:r>
            <a:r>
              <a:rPr lang="zh-CN" altLang="en-US" sz="1400" dirty="0"/>
              <a:t>服务器。</a:t>
            </a:r>
            <a:endParaRPr lang="en-US" altLang="zh-CN" sz="1400" dirty="0"/>
          </a:p>
        </p:txBody>
      </p:sp>
      <p:grpSp>
        <p:nvGrpSpPr>
          <p:cNvPr id="45" name="组合 20"/>
          <p:cNvGrpSpPr/>
          <p:nvPr/>
        </p:nvGrpSpPr>
        <p:grpSpPr>
          <a:xfrm>
            <a:off x="5192618" y="1364924"/>
            <a:ext cx="6448513" cy="2916651"/>
            <a:chOff x="3765738" y="1620982"/>
            <a:chExt cx="5465644" cy="2010082"/>
          </a:xfrm>
        </p:grpSpPr>
        <p:grpSp>
          <p:nvGrpSpPr>
            <p:cNvPr id="46" name="组合 12"/>
            <p:cNvGrpSpPr/>
            <p:nvPr/>
          </p:nvGrpSpPr>
          <p:grpSpPr>
            <a:xfrm>
              <a:off x="4287101" y="1620982"/>
              <a:ext cx="4441263" cy="1642344"/>
              <a:chOff x="4146598" y="1683693"/>
              <a:chExt cx="4035243" cy="1392596"/>
            </a:xfrm>
          </p:grpSpPr>
          <p:sp>
            <p:nvSpPr>
              <p:cNvPr id="51" name="object 4"/>
              <p:cNvSpPr/>
              <p:nvPr/>
            </p:nvSpPr>
            <p:spPr>
              <a:xfrm>
                <a:off x="6234897" y="2275609"/>
                <a:ext cx="862093" cy="800680"/>
              </a:xfrm>
              <a:prstGeom prst="rect">
                <a:avLst/>
              </a:prstGeom>
              <a:blipFill>
                <a:blip r:embed="rId2" cstate="print"/>
                <a:stretch>
                  <a:fillRect/>
                </a:stretch>
              </a:blipFill>
            </p:spPr>
            <p:txBody>
              <a:bodyPr wrap="square" lIns="0" tIns="0" rIns="0" bIns="0" rtlCol="0"/>
              <a:lstStyle/>
              <a:p>
                <a:endParaRPr sz="2400"/>
              </a:p>
            </p:txBody>
          </p:sp>
          <p:sp>
            <p:nvSpPr>
              <p:cNvPr id="52" name="object 14"/>
              <p:cNvSpPr/>
              <p:nvPr/>
            </p:nvSpPr>
            <p:spPr>
              <a:xfrm>
                <a:off x="4146598" y="2177542"/>
                <a:ext cx="515630" cy="869280"/>
              </a:xfrm>
              <a:prstGeom prst="rect">
                <a:avLst/>
              </a:prstGeom>
              <a:blipFill>
                <a:blip r:embed="rId3" cstate="print"/>
                <a:stretch>
                  <a:fillRect/>
                </a:stretch>
              </a:blipFill>
            </p:spPr>
            <p:txBody>
              <a:bodyPr wrap="square" lIns="0" tIns="0" rIns="0" bIns="0" rtlCol="0"/>
              <a:lstStyle/>
              <a:p>
                <a:endParaRPr sz="2400"/>
              </a:p>
            </p:txBody>
          </p:sp>
          <p:sp>
            <p:nvSpPr>
              <p:cNvPr id="53" name="object 15"/>
              <p:cNvSpPr/>
              <p:nvPr/>
            </p:nvSpPr>
            <p:spPr>
              <a:xfrm>
                <a:off x="4974581" y="2687781"/>
                <a:ext cx="916790" cy="308864"/>
              </a:xfrm>
              <a:prstGeom prst="rect">
                <a:avLst/>
              </a:prstGeom>
              <a:blipFill>
                <a:blip r:embed="rId4" cstate="print"/>
                <a:stretch>
                  <a:fillRect/>
                </a:stretch>
              </a:blipFill>
            </p:spPr>
            <p:txBody>
              <a:bodyPr wrap="square" lIns="0" tIns="0" rIns="0" bIns="0" rtlCol="0"/>
              <a:lstStyle/>
              <a:p>
                <a:endParaRPr sz="2400"/>
              </a:p>
            </p:txBody>
          </p:sp>
          <p:pic>
            <p:nvPicPr>
              <p:cNvPr id="54" name="Picture 1"/>
              <p:cNvPicPr>
                <a:picLocks noChangeAspect="1"/>
              </p:cNvPicPr>
              <p:nvPr/>
            </p:nvPicPr>
            <p:blipFill rotWithShape="1">
              <a:blip r:embed="rId5" cstate="email"/>
              <a:srcRect/>
              <a:stretch>
                <a:fillRect/>
              </a:stretch>
            </p:blipFill>
            <p:spPr>
              <a:xfrm>
                <a:off x="7621225" y="1683693"/>
                <a:ext cx="560616" cy="1348541"/>
              </a:xfrm>
              <a:prstGeom prst="rect">
                <a:avLst/>
              </a:prstGeom>
            </p:spPr>
          </p:pic>
        </p:grpSp>
        <p:sp>
          <p:nvSpPr>
            <p:cNvPr id="47" name="TextBox 6"/>
            <p:cNvSpPr txBox="1"/>
            <p:nvPr/>
          </p:nvSpPr>
          <p:spPr>
            <a:xfrm>
              <a:off x="3765738" y="3169399"/>
              <a:ext cx="1661651" cy="461665"/>
            </a:xfrm>
            <a:prstGeom prst="rect">
              <a:avLst/>
            </a:prstGeom>
            <a:noFill/>
          </p:spPr>
          <p:txBody>
            <a:bodyPr wrap="square" rtlCol="0">
              <a:spAutoFit/>
            </a:bodyPr>
            <a:lstStyle/>
            <a:p>
              <a:pPr algn="ctr">
                <a:spcAft>
                  <a:spcPts val="0"/>
                </a:spcAft>
              </a:pPr>
              <a:r>
                <a:rPr lang="zh-CN" altLang="en-US" sz="1200" dirty="0">
                  <a:latin typeface="+mj-lt"/>
                  <a:ea typeface="+mn-ea"/>
                </a:rPr>
                <a:t>塔式服务器</a:t>
              </a:r>
              <a:endParaRPr lang="en-US" altLang="zh-CN" sz="1200" dirty="0">
                <a:latin typeface="+mj-lt"/>
                <a:ea typeface="+mn-ea"/>
              </a:endParaRPr>
            </a:p>
            <a:p>
              <a:pPr algn="ctr">
                <a:spcAft>
                  <a:spcPts val="0"/>
                </a:spcAft>
              </a:pPr>
              <a:r>
                <a:rPr lang="zh-CN" altLang="en-US" sz="1200" dirty="0">
                  <a:latin typeface="+mj-lt"/>
                  <a:ea typeface="+mn-ea"/>
                </a:rPr>
                <a:t>（</a:t>
              </a:r>
              <a:r>
                <a:rPr lang="en-US" altLang="zh-CN" sz="1200" dirty="0">
                  <a:latin typeface="+mj-lt"/>
                  <a:ea typeface="+mn-ea"/>
                </a:rPr>
                <a:t>Tower</a:t>
              </a:r>
              <a:r>
                <a:rPr lang="zh-CN" altLang="en-US" sz="1200" dirty="0">
                  <a:latin typeface="+mj-lt"/>
                  <a:ea typeface="+mn-ea"/>
                </a:rPr>
                <a:t>）</a:t>
              </a:r>
              <a:endParaRPr lang="en-IE" sz="1200" dirty="0">
                <a:latin typeface="+mj-lt"/>
                <a:ea typeface="+mn-ea"/>
              </a:endParaRPr>
            </a:p>
          </p:txBody>
        </p:sp>
        <p:sp>
          <p:nvSpPr>
            <p:cNvPr id="48" name="TextBox 7"/>
            <p:cNvSpPr txBox="1"/>
            <p:nvPr/>
          </p:nvSpPr>
          <p:spPr>
            <a:xfrm>
              <a:off x="4872086" y="3160600"/>
              <a:ext cx="1661651" cy="461665"/>
            </a:xfrm>
            <a:prstGeom prst="rect">
              <a:avLst/>
            </a:prstGeom>
            <a:noFill/>
          </p:spPr>
          <p:txBody>
            <a:bodyPr wrap="square" rtlCol="0">
              <a:spAutoFit/>
            </a:bodyPr>
            <a:lstStyle/>
            <a:p>
              <a:pPr algn="ctr">
                <a:spcAft>
                  <a:spcPts val="0"/>
                </a:spcAft>
              </a:pPr>
              <a:r>
                <a:rPr lang="zh-CN" altLang="en-US" sz="1200" dirty="0">
                  <a:latin typeface="+mj-lt"/>
                  <a:ea typeface="+mn-ea"/>
                </a:rPr>
                <a:t>机架式服务器</a:t>
              </a:r>
              <a:endParaRPr lang="en-US" altLang="zh-CN" sz="1200" dirty="0">
                <a:latin typeface="+mj-lt"/>
                <a:ea typeface="+mn-ea"/>
              </a:endParaRPr>
            </a:p>
            <a:p>
              <a:pPr algn="ctr">
                <a:spcAft>
                  <a:spcPts val="0"/>
                </a:spcAft>
              </a:pPr>
              <a:r>
                <a:rPr lang="zh-CN" altLang="en-US" sz="1200" dirty="0">
                  <a:latin typeface="+mj-lt"/>
                  <a:ea typeface="+mn-ea"/>
                </a:rPr>
                <a:t>（</a:t>
              </a:r>
              <a:r>
                <a:rPr lang="en-US" altLang="zh-CN" sz="1200" dirty="0">
                  <a:latin typeface="+mj-lt"/>
                  <a:ea typeface="+mn-ea"/>
                </a:rPr>
                <a:t>Rack</a:t>
              </a:r>
              <a:r>
                <a:rPr lang="zh-CN" altLang="en-US" sz="1200" dirty="0">
                  <a:latin typeface="+mj-lt"/>
                  <a:ea typeface="+mn-ea"/>
                </a:rPr>
                <a:t>）</a:t>
              </a:r>
              <a:endParaRPr lang="en-IE" sz="1200" dirty="0">
                <a:latin typeface="+mj-lt"/>
                <a:ea typeface="+mn-ea"/>
              </a:endParaRPr>
            </a:p>
          </p:txBody>
        </p:sp>
        <p:sp>
          <p:nvSpPr>
            <p:cNvPr id="49" name="TextBox 8"/>
            <p:cNvSpPr txBox="1"/>
            <p:nvPr/>
          </p:nvSpPr>
          <p:spPr>
            <a:xfrm>
              <a:off x="7569731" y="3169399"/>
              <a:ext cx="1661651" cy="461665"/>
            </a:xfrm>
            <a:prstGeom prst="rect">
              <a:avLst/>
            </a:prstGeom>
            <a:noFill/>
          </p:spPr>
          <p:txBody>
            <a:bodyPr wrap="square" rtlCol="0">
              <a:spAutoFit/>
            </a:bodyPr>
            <a:lstStyle/>
            <a:p>
              <a:pPr algn="ctr">
                <a:spcAft>
                  <a:spcPts val="0"/>
                </a:spcAft>
              </a:pPr>
              <a:r>
                <a:rPr lang="zh-CN" altLang="en-US" sz="1200" dirty="0">
                  <a:latin typeface="+mj-lt"/>
                  <a:ea typeface="+mn-ea"/>
                </a:rPr>
                <a:t>机柜式服务器</a:t>
              </a:r>
              <a:endParaRPr lang="en-US" altLang="zh-CN" sz="1200" dirty="0">
                <a:latin typeface="+mj-lt"/>
                <a:ea typeface="+mn-ea"/>
              </a:endParaRPr>
            </a:p>
            <a:p>
              <a:pPr algn="ctr">
                <a:spcAft>
                  <a:spcPts val="0"/>
                </a:spcAft>
              </a:pPr>
              <a:r>
                <a:rPr lang="zh-CN" altLang="en-US" sz="1200" dirty="0">
                  <a:latin typeface="+mj-lt"/>
                  <a:ea typeface="+mn-ea"/>
                </a:rPr>
                <a:t>（</a:t>
              </a:r>
              <a:r>
                <a:rPr lang="en-US" altLang="zh-CN" sz="1200" dirty="0">
                  <a:latin typeface="+mj-lt"/>
                  <a:ea typeface="+mn-ea"/>
                </a:rPr>
                <a:t>Cabinet</a:t>
              </a:r>
              <a:r>
                <a:rPr lang="zh-CN" altLang="en-US" sz="1200" dirty="0">
                  <a:latin typeface="+mj-lt"/>
                  <a:ea typeface="+mn-ea"/>
                </a:rPr>
                <a:t>）</a:t>
              </a:r>
              <a:endParaRPr lang="en-IE" sz="1200" dirty="0">
                <a:latin typeface="+mj-lt"/>
                <a:ea typeface="+mn-ea"/>
              </a:endParaRPr>
            </a:p>
          </p:txBody>
        </p:sp>
        <p:sp>
          <p:nvSpPr>
            <p:cNvPr id="50" name="TextBox 7"/>
            <p:cNvSpPr txBox="1"/>
            <p:nvPr/>
          </p:nvSpPr>
          <p:spPr>
            <a:xfrm>
              <a:off x="6213152" y="3169399"/>
              <a:ext cx="1661651" cy="461665"/>
            </a:xfrm>
            <a:prstGeom prst="rect">
              <a:avLst/>
            </a:prstGeom>
            <a:noFill/>
          </p:spPr>
          <p:txBody>
            <a:bodyPr wrap="square" rtlCol="0">
              <a:spAutoFit/>
            </a:bodyPr>
            <a:lstStyle/>
            <a:p>
              <a:pPr algn="ctr">
                <a:spcAft>
                  <a:spcPts val="0"/>
                </a:spcAft>
              </a:pPr>
              <a:r>
                <a:rPr lang="zh-CN" altLang="en-US" sz="1200" dirty="0">
                  <a:latin typeface="+mj-lt"/>
                  <a:ea typeface="+mn-ea"/>
                </a:rPr>
                <a:t>刀片式服务器</a:t>
              </a:r>
              <a:endParaRPr lang="en-US" altLang="zh-CN" sz="1200" dirty="0">
                <a:latin typeface="+mj-lt"/>
                <a:ea typeface="+mn-ea"/>
              </a:endParaRPr>
            </a:p>
            <a:p>
              <a:pPr algn="ctr">
                <a:spcAft>
                  <a:spcPts val="0"/>
                </a:spcAft>
              </a:pPr>
              <a:r>
                <a:rPr lang="zh-CN" altLang="en-US" sz="1200" dirty="0">
                  <a:latin typeface="+mj-lt"/>
                  <a:ea typeface="+mn-ea"/>
                </a:rPr>
                <a:t>（</a:t>
              </a:r>
              <a:r>
                <a:rPr lang="en-US" altLang="zh-CN" sz="1200" dirty="0">
                  <a:latin typeface="+mj-lt"/>
                  <a:ea typeface="+mn-ea"/>
                </a:rPr>
                <a:t>Blade</a:t>
              </a:r>
              <a:r>
                <a:rPr lang="zh-CN" altLang="en-US" sz="1200" dirty="0">
                  <a:latin typeface="+mj-lt"/>
                  <a:ea typeface="+mn-ea"/>
                </a:rPr>
                <a:t>）</a:t>
              </a:r>
              <a:endParaRPr lang="en-IE" sz="1200" dirty="0">
                <a:latin typeface="+mj-lt"/>
                <a:ea typeface="+mn-ea"/>
              </a:endParaRPr>
            </a:p>
          </p:txBody>
        </p:sp>
      </p:grpSp>
      <p:grpSp>
        <p:nvGrpSpPr>
          <p:cNvPr id="55" name="组合 44"/>
          <p:cNvGrpSpPr/>
          <p:nvPr/>
        </p:nvGrpSpPr>
        <p:grpSpPr>
          <a:xfrm>
            <a:off x="5700792" y="4548273"/>
            <a:ext cx="5835029" cy="2023690"/>
            <a:chOff x="4202365" y="3130084"/>
            <a:chExt cx="4945666" cy="1394676"/>
          </a:xfrm>
        </p:grpSpPr>
        <p:grpSp>
          <p:nvGrpSpPr>
            <p:cNvPr id="56" name="组合 37"/>
            <p:cNvGrpSpPr/>
            <p:nvPr/>
          </p:nvGrpSpPr>
          <p:grpSpPr>
            <a:xfrm>
              <a:off x="4202365" y="3130084"/>
              <a:ext cx="1413164" cy="701715"/>
              <a:chOff x="5226068" y="3529269"/>
              <a:chExt cx="1666912" cy="852027"/>
            </a:xfrm>
          </p:grpSpPr>
          <p:pic>
            <p:nvPicPr>
              <p:cNvPr id="63" name="图片 6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290865" y="3616509"/>
                <a:ext cx="602115" cy="677545"/>
              </a:xfrm>
              <a:prstGeom prst="rect">
                <a:avLst/>
              </a:prstGeom>
            </p:spPr>
          </p:pic>
          <p:pic>
            <p:nvPicPr>
              <p:cNvPr id="64" name="图片 6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226068" y="3529269"/>
                <a:ext cx="1064797" cy="852027"/>
              </a:xfrm>
              <a:prstGeom prst="rect">
                <a:avLst/>
              </a:prstGeom>
            </p:spPr>
          </p:pic>
        </p:grpSp>
        <p:sp>
          <p:nvSpPr>
            <p:cNvPr id="57" name="矩形 56"/>
            <p:cNvSpPr/>
            <p:nvPr/>
          </p:nvSpPr>
          <p:spPr>
            <a:xfrm>
              <a:off x="4270217" y="3769060"/>
              <a:ext cx="1508741" cy="738664"/>
            </a:xfrm>
            <a:prstGeom prst="rect">
              <a:avLst/>
            </a:prstGeom>
          </p:spPr>
          <p:txBody>
            <a:bodyPr wrap="square">
              <a:spAutoFit/>
            </a:bodyPr>
            <a:lstStyle/>
            <a:p>
              <a:pPr algn="ctr"/>
              <a:r>
                <a:rPr lang="en-US" altLang="zh-CN" sz="1200" dirty="0">
                  <a:solidFill>
                    <a:srgbClr val="000000"/>
                  </a:solidFill>
                  <a:latin typeface="+mj-lt"/>
                  <a:ea typeface="+mn-ea"/>
                </a:rPr>
                <a:t>CISC</a:t>
              </a:r>
              <a:r>
                <a:rPr lang="zh-CN" altLang="en-US" sz="1200" dirty="0">
                  <a:solidFill>
                    <a:srgbClr val="000000"/>
                  </a:solidFill>
                  <a:latin typeface="+mj-lt"/>
                  <a:ea typeface="+mn-ea"/>
                </a:rPr>
                <a:t>架构</a:t>
              </a:r>
              <a:endParaRPr lang="en-US" altLang="zh-CN" sz="1200" dirty="0">
                <a:solidFill>
                  <a:srgbClr val="000000"/>
                </a:solidFill>
                <a:latin typeface="+mj-lt"/>
                <a:ea typeface="+mn-ea"/>
              </a:endParaRPr>
            </a:p>
            <a:p>
              <a:pPr algn="ctr"/>
              <a:r>
                <a:rPr lang="zh-CN" altLang="en-US" sz="1000" dirty="0">
                  <a:latin typeface="+mj-lt"/>
                  <a:ea typeface="+mn-ea"/>
                </a:rPr>
                <a:t>（</a:t>
              </a:r>
              <a:r>
                <a:rPr lang="en-US" altLang="zh-CN" sz="1000" dirty="0">
                  <a:latin typeface="+mj-lt"/>
                  <a:ea typeface="+mn-ea"/>
                </a:rPr>
                <a:t>Complex Instruction Set Computer</a:t>
              </a:r>
              <a:r>
                <a:rPr lang="zh-CN" altLang="en-US" sz="1000" dirty="0">
                  <a:latin typeface="+mj-lt"/>
                  <a:ea typeface="+mn-ea"/>
                </a:rPr>
                <a:t>，即“复杂指令集运算”）</a:t>
              </a:r>
            </a:p>
          </p:txBody>
        </p:sp>
        <p:pic>
          <p:nvPicPr>
            <p:cNvPr id="58" name="图片 5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024507" y="3160057"/>
              <a:ext cx="663896" cy="641766"/>
            </a:xfrm>
            <a:prstGeom prst="rect">
              <a:avLst/>
            </a:prstGeom>
          </p:spPr>
        </p:pic>
        <p:pic>
          <p:nvPicPr>
            <p:cNvPr id="59" name="图片 5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648283" y="3160057"/>
              <a:ext cx="866091" cy="716973"/>
            </a:xfrm>
            <a:prstGeom prst="rect">
              <a:avLst/>
            </a:prstGeom>
          </p:spPr>
        </p:pic>
        <p:sp>
          <p:nvSpPr>
            <p:cNvPr id="60" name="矩形 59"/>
            <p:cNvSpPr/>
            <p:nvPr/>
          </p:nvSpPr>
          <p:spPr>
            <a:xfrm>
              <a:off x="5974108" y="3786096"/>
              <a:ext cx="1521960" cy="738664"/>
            </a:xfrm>
            <a:prstGeom prst="rect">
              <a:avLst/>
            </a:prstGeom>
          </p:spPr>
          <p:txBody>
            <a:bodyPr wrap="square">
              <a:spAutoFit/>
            </a:bodyPr>
            <a:lstStyle/>
            <a:p>
              <a:pPr algn="ctr"/>
              <a:r>
                <a:rPr lang="en-US" altLang="zh-CN" sz="1200" dirty="0">
                  <a:solidFill>
                    <a:srgbClr val="000000"/>
                  </a:solidFill>
                  <a:latin typeface="+mj-lt"/>
                  <a:ea typeface="+mn-ea"/>
                </a:rPr>
                <a:t>RISC</a:t>
              </a:r>
              <a:r>
                <a:rPr lang="zh-CN" altLang="en-US" sz="1200" dirty="0">
                  <a:solidFill>
                    <a:srgbClr val="000000"/>
                  </a:solidFill>
                  <a:latin typeface="+mj-lt"/>
                  <a:ea typeface="+mn-ea"/>
                </a:rPr>
                <a:t>架构</a:t>
              </a:r>
              <a:endParaRPr lang="en-US" altLang="zh-CN" sz="1200" dirty="0">
                <a:solidFill>
                  <a:srgbClr val="000000"/>
                </a:solidFill>
                <a:latin typeface="+mj-lt"/>
                <a:ea typeface="+mn-ea"/>
              </a:endParaRPr>
            </a:p>
            <a:p>
              <a:pPr algn="ctr"/>
              <a:r>
                <a:rPr lang="zh-CN" altLang="en-US" sz="1000" dirty="0">
                  <a:latin typeface="+mj-lt"/>
                  <a:ea typeface="+mn-ea"/>
                </a:rPr>
                <a:t>（</a:t>
              </a:r>
              <a:r>
                <a:rPr lang="en-US" altLang="zh-CN" sz="1000" dirty="0">
                  <a:latin typeface="+mj-lt"/>
                  <a:ea typeface="+mn-ea"/>
                </a:rPr>
                <a:t>Reduced Instruction Set computer</a:t>
              </a:r>
              <a:r>
                <a:rPr lang="zh-CN" altLang="en-US" sz="1000" dirty="0">
                  <a:latin typeface="+mj-lt"/>
                  <a:ea typeface="+mn-ea"/>
                </a:rPr>
                <a:t>，即“精简指令集运算”）</a:t>
              </a:r>
            </a:p>
          </p:txBody>
        </p:sp>
        <p:pic>
          <p:nvPicPr>
            <p:cNvPr id="61" name="图片 60"/>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994159" y="3136244"/>
              <a:ext cx="599770" cy="689391"/>
            </a:xfrm>
            <a:prstGeom prst="rect">
              <a:avLst/>
            </a:prstGeom>
          </p:spPr>
        </p:pic>
        <p:sp>
          <p:nvSpPr>
            <p:cNvPr id="62" name="矩形 61"/>
            <p:cNvSpPr/>
            <p:nvPr/>
          </p:nvSpPr>
          <p:spPr>
            <a:xfrm>
              <a:off x="7486379" y="3775622"/>
              <a:ext cx="1661652" cy="738664"/>
            </a:xfrm>
            <a:prstGeom prst="rect">
              <a:avLst/>
            </a:prstGeom>
          </p:spPr>
          <p:txBody>
            <a:bodyPr wrap="square">
              <a:spAutoFit/>
            </a:bodyPr>
            <a:lstStyle/>
            <a:p>
              <a:pPr algn="ctr"/>
              <a:r>
                <a:rPr lang="en-US" altLang="zh-CN" sz="1200" dirty="0">
                  <a:solidFill>
                    <a:srgbClr val="000000"/>
                  </a:solidFill>
                  <a:latin typeface="+mj-lt"/>
                  <a:ea typeface="+mn-ea"/>
                </a:rPr>
                <a:t>EPIC</a:t>
              </a:r>
              <a:r>
                <a:rPr lang="zh-CN" altLang="en-US" sz="1200" dirty="0">
                  <a:solidFill>
                    <a:srgbClr val="000000"/>
                  </a:solidFill>
                  <a:latin typeface="+mj-lt"/>
                  <a:ea typeface="+mn-ea"/>
                </a:rPr>
                <a:t>架构</a:t>
              </a:r>
              <a:endParaRPr lang="en-US" altLang="zh-CN" sz="1200" dirty="0">
                <a:solidFill>
                  <a:srgbClr val="000000"/>
                </a:solidFill>
                <a:latin typeface="+mj-lt"/>
                <a:ea typeface="+mn-ea"/>
              </a:endParaRPr>
            </a:p>
            <a:p>
              <a:pPr algn="ctr"/>
              <a:r>
                <a:rPr lang="zh-CN" altLang="en-US" sz="1000" dirty="0">
                  <a:solidFill>
                    <a:srgbClr val="000000"/>
                  </a:solidFill>
                  <a:latin typeface="+mj-lt"/>
                  <a:ea typeface="+mn-ea"/>
                </a:rPr>
                <a:t>（</a:t>
              </a:r>
              <a:r>
                <a:rPr lang="en-US" altLang="zh-CN" sz="1000" dirty="0">
                  <a:solidFill>
                    <a:srgbClr val="000000"/>
                  </a:solidFill>
                  <a:latin typeface="+mj-lt"/>
                  <a:ea typeface="+mn-ea"/>
                </a:rPr>
                <a:t>Explicitly parallel instruction computing</a:t>
              </a:r>
              <a:r>
                <a:rPr lang="zh-CN" altLang="en-US" sz="1000" dirty="0">
                  <a:solidFill>
                    <a:srgbClr val="000000"/>
                  </a:solidFill>
                  <a:latin typeface="+mj-lt"/>
                  <a:ea typeface="+mn-ea"/>
                </a:rPr>
                <a:t>，即“显式并行指令运算”）</a:t>
              </a:r>
              <a:endParaRPr lang="zh-CN" altLang="en-US" sz="1000" dirty="0">
                <a:latin typeface="+mj-lt"/>
                <a:ea typeface="+mn-ea"/>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8"/>
          <p:cNvSpPr txBox="1">
            <a:spLocks noChangeArrowheads="1"/>
          </p:cNvSpPr>
          <p:nvPr/>
        </p:nvSpPr>
        <p:spPr bwMode="auto">
          <a:xfrm>
            <a:off x="579157" y="273966"/>
            <a:ext cx="2190343" cy="561692"/>
          </a:xfrm>
          <a:prstGeom prst="rect">
            <a:avLst/>
          </a:prstGeom>
          <a:noFill/>
          <a:ln>
            <a:noFill/>
          </a:ln>
        </p:spPr>
        <p:txBody>
          <a:bodyPr wrap="none" lIns="68580" tIns="34290" rIns="68580" bIns="34290">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defTabSz="912495" eaLnBrk="0" fontAlgn="base" hangingPunct="0">
              <a:spcBef>
                <a:spcPct val="0"/>
              </a:spcBef>
              <a:spcAft>
                <a:spcPct val="0"/>
              </a:spcAft>
              <a:buFont typeface="Arial" panose="020B0604020202090204" pitchFamily="34" charset="0"/>
              <a:defRPr>
                <a:solidFill>
                  <a:schemeClr val="tx1"/>
                </a:solidFill>
                <a:latin typeface="Calibri" pitchFamily="34" charset="0"/>
                <a:ea typeface="宋体" pitchFamily="2" charset="-122"/>
              </a:defRPr>
            </a:lvl6pPr>
            <a:lvl7pPr marL="2971800" indent="-228600" defTabSz="912495" eaLnBrk="0" fontAlgn="base" hangingPunct="0">
              <a:spcBef>
                <a:spcPct val="0"/>
              </a:spcBef>
              <a:spcAft>
                <a:spcPct val="0"/>
              </a:spcAft>
              <a:buFont typeface="Arial" panose="020B0604020202090204" pitchFamily="34" charset="0"/>
              <a:defRPr>
                <a:solidFill>
                  <a:schemeClr val="tx1"/>
                </a:solidFill>
                <a:latin typeface="Calibri" pitchFamily="34" charset="0"/>
                <a:ea typeface="宋体" pitchFamily="2" charset="-122"/>
              </a:defRPr>
            </a:lvl7pPr>
            <a:lvl8pPr marL="3429000" indent="-228600" defTabSz="912495" eaLnBrk="0" fontAlgn="base" hangingPunct="0">
              <a:spcBef>
                <a:spcPct val="0"/>
              </a:spcBef>
              <a:spcAft>
                <a:spcPct val="0"/>
              </a:spcAft>
              <a:buFont typeface="Arial" panose="020B0604020202090204" pitchFamily="34" charset="0"/>
              <a:defRPr>
                <a:solidFill>
                  <a:schemeClr val="tx1"/>
                </a:solidFill>
                <a:latin typeface="Calibri" pitchFamily="34" charset="0"/>
                <a:ea typeface="宋体" pitchFamily="2" charset="-122"/>
              </a:defRPr>
            </a:lvl8pPr>
            <a:lvl9pPr marL="3886200" indent="-228600" defTabSz="912495" eaLnBrk="0" fontAlgn="base" hangingPunct="0">
              <a:spcBef>
                <a:spcPct val="0"/>
              </a:spcBef>
              <a:spcAft>
                <a:spcPct val="0"/>
              </a:spcAft>
              <a:buFont typeface="Arial" panose="020B0604020202090204" pitchFamily="34" charset="0"/>
              <a:defRPr>
                <a:solidFill>
                  <a:schemeClr val="tx1"/>
                </a:solidFill>
                <a:latin typeface="Calibri" pitchFamily="34" charset="0"/>
                <a:ea typeface="宋体" pitchFamily="2" charset="-122"/>
              </a:defRPr>
            </a:lvl9pPr>
          </a:lstStyle>
          <a:p>
            <a:pPr eaLnBrk="1" hangingPunct="1"/>
            <a:r>
              <a:rPr lang="zh-CN" altLang="en-US" sz="3200" b="1" dirty="0">
                <a:solidFill>
                  <a:srgbClr val="1B4F85"/>
                </a:solidFill>
                <a:latin typeface="Microsoft YaHei" charset="-122"/>
                <a:ea typeface="Microsoft YaHei" charset="-122"/>
                <a:cs typeface="Microsoft YaHei" charset="-122"/>
              </a:rPr>
              <a:t>服务器分类</a:t>
            </a:r>
            <a:endParaRPr lang="en-US" altLang="zh-CN" sz="3200" b="1" dirty="0">
              <a:solidFill>
                <a:srgbClr val="1B4F85"/>
              </a:solidFill>
              <a:latin typeface="Microsoft YaHei" charset="-122"/>
              <a:ea typeface="Microsoft YaHei" charset="-122"/>
              <a:cs typeface="Microsoft YaHei" charset="-122"/>
            </a:endParaRPr>
          </a:p>
        </p:txBody>
      </p:sp>
      <p:cxnSp>
        <p:nvCxnSpPr>
          <p:cNvPr id="9" name="直接连接符 7"/>
          <p:cNvCxnSpPr>
            <a:cxnSpLocks noChangeShapeType="1"/>
          </p:cNvCxnSpPr>
          <p:nvPr/>
        </p:nvCxnSpPr>
        <p:spPr bwMode="auto">
          <a:xfrm>
            <a:off x="563659" y="944147"/>
            <a:ext cx="11109665" cy="0"/>
          </a:xfrm>
          <a:prstGeom prst="line">
            <a:avLst/>
          </a:prstGeom>
          <a:noFill/>
          <a:ln w="22225">
            <a:solidFill>
              <a:schemeClr val="accent3"/>
            </a:solidFill>
            <a:round/>
          </a:ln>
          <a:effectLst/>
        </p:spPr>
      </p:cxnSp>
      <p:grpSp>
        <p:nvGrpSpPr>
          <p:cNvPr id="4" name="组 23"/>
          <p:cNvGrpSpPr/>
          <p:nvPr/>
        </p:nvGrpSpPr>
        <p:grpSpPr>
          <a:xfrm>
            <a:off x="563059" y="1052637"/>
            <a:ext cx="11323541" cy="1661992"/>
            <a:chOff x="4121308" y="2422113"/>
            <a:chExt cx="3203035" cy="617761"/>
          </a:xfrm>
        </p:grpSpPr>
        <p:sp>
          <p:nvSpPr>
            <p:cNvPr id="5" name="矩形 13"/>
            <p:cNvSpPr>
              <a:spLocks noChangeArrowheads="1"/>
            </p:cNvSpPr>
            <p:nvPr/>
          </p:nvSpPr>
          <p:spPr bwMode="auto">
            <a:xfrm>
              <a:off x="4283868" y="2585048"/>
              <a:ext cx="3040475" cy="243284"/>
            </a:xfrm>
            <a:prstGeom prst="rect">
              <a:avLst/>
            </a:prstGeom>
            <a:noFill/>
            <a:ln>
              <a:noFill/>
            </a:ln>
          </p:spPr>
          <p:txBody>
            <a:bodyPr>
              <a:spAutoFit/>
            </a:bodyPr>
            <a:lstStyle/>
            <a:p>
              <a:pPr>
                <a:lnSpc>
                  <a:spcPct val="150000"/>
                </a:lnSpc>
              </a:pPr>
              <a:endParaRPr lang="zh-CN" altLang="en-US" sz="1400" dirty="0">
                <a:latin typeface="微软雅黑" charset="-122"/>
                <a:ea typeface="微软雅黑" charset="-122"/>
              </a:endParaRPr>
            </a:p>
          </p:txBody>
        </p:sp>
        <p:sp>
          <p:nvSpPr>
            <p:cNvPr id="6" name="文本框 83"/>
            <p:cNvSpPr txBox="1">
              <a:spLocks noChangeArrowheads="1"/>
            </p:cNvSpPr>
            <p:nvPr/>
          </p:nvSpPr>
          <p:spPr bwMode="auto">
            <a:xfrm>
              <a:off x="4121308" y="2422113"/>
              <a:ext cx="3124843" cy="617761"/>
            </a:xfrm>
            <a:prstGeom prst="rect">
              <a:avLst/>
            </a:prstGeom>
            <a:noFill/>
            <a:ln>
              <a:noFill/>
            </a:ln>
          </p:spPr>
          <p:txBody>
            <a:bodyPr wrap="square">
              <a:spAutoFit/>
            </a:bodyPr>
            <a:lstStyle>
              <a:lvl1pPr defTabSz="512445" eaLnBrk="0" hangingPunct="0">
                <a:defRPr>
                  <a:solidFill>
                    <a:schemeClr val="tx1"/>
                  </a:solidFill>
                  <a:latin typeface="Calibri" pitchFamily="34" charset="0"/>
                  <a:ea typeface="宋体" pitchFamily="2" charset="-122"/>
                </a:defRPr>
              </a:lvl1pPr>
              <a:lvl2pPr marL="742950" indent="-285750" defTabSz="512445" eaLnBrk="0" hangingPunct="0">
                <a:defRPr>
                  <a:solidFill>
                    <a:schemeClr val="tx1"/>
                  </a:solidFill>
                  <a:latin typeface="Calibri" pitchFamily="34" charset="0"/>
                  <a:ea typeface="宋体" pitchFamily="2" charset="-122"/>
                </a:defRPr>
              </a:lvl2pPr>
              <a:lvl3pPr marL="1143000" indent="-228600" defTabSz="512445" eaLnBrk="0" hangingPunct="0">
                <a:defRPr>
                  <a:solidFill>
                    <a:schemeClr val="tx1"/>
                  </a:solidFill>
                  <a:latin typeface="Calibri" pitchFamily="34" charset="0"/>
                  <a:ea typeface="宋体" pitchFamily="2" charset="-122"/>
                </a:defRPr>
              </a:lvl3pPr>
              <a:lvl4pPr marL="1600200" indent="-228600" defTabSz="512445" eaLnBrk="0" hangingPunct="0">
                <a:defRPr>
                  <a:solidFill>
                    <a:schemeClr val="tx1"/>
                  </a:solidFill>
                  <a:latin typeface="Calibri" pitchFamily="34" charset="0"/>
                  <a:ea typeface="宋体" pitchFamily="2" charset="-122"/>
                </a:defRPr>
              </a:lvl4pPr>
              <a:lvl5pPr marL="2057400" indent="-228600" defTabSz="512445" eaLnBrk="0" hangingPunct="0">
                <a:defRPr>
                  <a:solidFill>
                    <a:schemeClr val="tx1"/>
                  </a:solidFill>
                  <a:latin typeface="Calibri" pitchFamily="34" charset="0"/>
                  <a:ea typeface="宋体" pitchFamily="2" charset="-122"/>
                </a:defRPr>
              </a:lvl5pPr>
              <a:lvl6pPr marL="2514600" indent="-228600" defTabSz="512445" eaLnBrk="0" fontAlgn="base" hangingPunct="0">
                <a:spcBef>
                  <a:spcPct val="0"/>
                </a:spcBef>
                <a:spcAft>
                  <a:spcPct val="0"/>
                </a:spcAft>
                <a:buFont typeface="Arial" panose="020B0604020202090204" pitchFamily="34" charset="0"/>
                <a:defRPr>
                  <a:solidFill>
                    <a:schemeClr val="tx1"/>
                  </a:solidFill>
                  <a:latin typeface="Calibri" pitchFamily="34" charset="0"/>
                  <a:ea typeface="宋体" pitchFamily="2" charset="-122"/>
                </a:defRPr>
              </a:lvl6pPr>
              <a:lvl7pPr marL="2971800" indent="-228600" defTabSz="512445" eaLnBrk="0" fontAlgn="base" hangingPunct="0">
                <a:spcBef>
                  <a:spcPct val="0"/>
                </a:spcBef>
                <a:spcAft>
                  <a:spcPct val="0"/>
                </a:spcAft>
                <a:buFont typeface="Arial" panose="020B0604020202090204" pitchFamily="34" charset="0"/>
                <a:defRPr>
                  <a:solidFill>
                    <a:schemeClr val="tx1"/>
                  </a:solidFill>
                  <a:latin typeface="Calibri" pitchFamily="34" charset="0"/>
                  <a:ea typeface="宋体" pitchFamily="2" charset="-122"/>
                </a:defRPr>
              </a:lvl7pPr>
              <a:lvl8pPr marL="3429000" indent="-228600" defTabSz="512445" eaLnBrk="0" fontAlgn="base" hangingPunct="0">
                <a:spcBef>
                  <a:spcPct val="0"/>
                </a:spcBef>
                <a:spcAft>
                  <a:spcPct val="0"/>
                </a:spcAft>
                <a:buFont typeface="Arial" panose="020B0604020202090204" pitchFamily="34" charset="0"/>
                <a:defRPr>
                  <a:solidFill>
                    <a:schemeClr val="tx1"/>
                  </a:solidFill>
                  <a:latin typeface="Calibri" pitchFamily="34" charset="0"/>
                  <a:ea typeface="宋体" pitchFamily="2" charset="-122"/>
                </a:defRPr>
              </a:lvl8pPr>
              <a:lvl9pPr marL="3886200" indent="-228600" defTabSz="512445" eaLnBrk="0" fontAlgn="base" hangingPunct="0">
                <a:spcBef>
                  <a:spcPct val="0"/>
                </a:spcBef>
                <a:spcAft>
                  <a:spcPct val="0"/>
                </a:spcAft>
                <a:buFont typeface="Arial" panose="020B0604020202090204" pitchFamily="34" charset="0"/>
                <a:defRPr>
                  <a:solidFill>
                    <a:schemeClr val="tx1"/>
                  </a:solidFill>
                  <a:latin typeface="Calibri" pitchFamily="34" charset="0"/>
                  <a:ea typeface="宋体" pitchFamily="2" charset="-122"/>
                </a:defRPr>
              </a:lvl9pPr>
            </a:lstStyle>
            <a:p>
              <a:pPr eaLnBrk="1" hangingPunct="1">
                <a:lnSpc>
                  <a:spcPct val="150000"/>
                </a:lnSpc>
              </a:pPr>
              <a:r>
                <a:rPr lang="en-US" altLang="zh-CN" b="1" dirty="0">
                  <a:solidFill>
                    <a:schemeClr val="accent6"/>
                  </a:solidFill>
                  <a:latin typeface="Microsoft YaHei" charset="-122"/>
                  <a:ea typeface="Microsoft YaHei" charset="-122"/>
                  <a:cs typeface="Microsoft YaHei" charset="-122"/>
                </a:rPr>
                <a:t>x86</a:t>
              </a:r>
              <a:r>
                <a:rPr lang="zh-CN" altLang="en-US" b="1" dirty="0">
                  <a:solidFill>
                    <a:schemeClr val="accent6"/>
                  </a:solidFill>
                  <a:latin typeface="Microsoft YaHei" charset="-122"/>
                  <a:ea typeface="Microsoft YaHei" charset="-122"/>
                  <a:cs typeface="Microsoft YaHei" charset="-122"/>
                </a:rPr>
                <a:t>服务器</a:t>
              </a:r>
              <a:r>
                <a:rPr lang="zh-CN" altLang="en-US" sz="1600" b="1" dirty="0">
                  <a:latin typeface="Microsoft YaHei" charset="-122"/>
                  <a:ea typeface="Microsoft YaHei" charset="-122"/>
                  <a:cs typeface="Microsoft YaHei" charset="-122"/>
                </a:rPr>
                <a:t>：</a:t>
              </a:r>
              <a:r>
                <a:rPr lang="zh-CN" altLang="en-US" sz="1600" dirty="0">
                  <a:latin typeface="微软雅黑" charset="-122"/>
                  <a:ea typeface="微软雅黑" charset="-122"/>
                </a:rPr>
                <a:t>又称</a:t>
              </a:r>
              <a:r>
                <a:rPr lang="en-US" altLang="zh-CN" sz="1600" b="1" dirty="0">
                  <a:latin typeface="微软雅黑" charset="-122"/>
                  <a:ea typeface="微软雅黑" charset="-122"/>
                </a:rPr>
                <a:t>CISC</a:t>
              </a:r>
              <a:r>
                <a:rPr lang="zh-CN" altLang="en-US" sz="1600" b="1" dirty="0">
                  <a:latin typeface="微软雅黑" charset="-122"/>
                  <a:ea typeface="微软雅黑" charset="-122"/>
                </a:rPr>
                <a:t>（复杂指令集）</a:t>
              </a:r>
              <a:r>
                <a:rPr lang="zh-CN" altLang="en-US" sz="1600" dirty="0">
                  <a:latin typeface="微软雅黑" charset="-122"/>
                  <a:ea typeface="微软雅黑" charset="-122"/>
                </a:rPr>
                <a:t>架构服务器，即通常所讲的</a:t>
              </a:r>
              <a:r>
                <a:rPr lang="en-US" altLang="zh-CN" sz="1600" dirty="0">
                  <a:latin typeface="微软雅黑" charset="-122"/>
                  <a:ea typeface="微软雅黑" charset="-122"/>
                </a:rPr>
                <a:t>PC</a:t>
              </a:r>
              <a:r>
                <a:rPr lang="zh-CN" altLang="en-US" sz="1600" dirty="0">
                  <a:latin typeface="微软雅黑" charset="-122"/>
                  <a:ea typeface="微软雅黑" charset="-122"/>
                </a:rPr>
                <a:t>服务器，它是基于</a:t>
              </a:r>
              <a:r>
                <a:rPr lang="en-US" altLang="zh-CN" sz="1600" dirty="0">
                  <a:latin typeface="微软雅黑" charset="-122"/>
                  <a:ea typeface="微软雅黑" charset="-122"/>
                </a:rPr>
                <a:t>PC</a:t>
              </a:r>
              <a:r>
                <a:rPr lang="zh-CN" altLang="en-US" sz="1600" dirty="0">
                  <a:latin typeface="微软雅黑" charset="-122"/>
                  <a:ea typeface="微软雅黑" charset="-122"/>
                </a:rPr>
                <a:t>机体系结构，使用</a:t>
              </a:r>
              <a:r>
                <a:rPr lang="en-US" altLang="zh-CN" sz="1600" dirty="0">
                  <a:latin typeface="微软雅黑" charset="-122"/>
                  <a:ea typeface="微软雅黑" charset="-122"/>
                </a:rPr>
                <a:t>Intel</a:t>
              </a:r>
              <a:r>
                <a:rPr lang="zh-CN" altLang="en-US" sz="1600" dirty="0">
                  <a:latin typeface="微软雅黑" charset="-122"/>
                  <a:ea typeface="微软雅黑" charset="-122"/>
                </a:rPr>
                <a:t>或其它兼容</a:t>
              </a:r>
              <a:r>
                <a:rPr lang="en-US" altLang="zh-CN" sz="1600" dirty="0">
                  <a:latin typeface="微软雅黑" charset="-122"/>
                  <a:ea typeface="微软雅黑" charset="-122"/>
                </a:rPr>
                <a:t>x86</a:t>
              </a:r>
              <a:r>
                <a:rPr lang="zh-CN" altLang="en-US" sz="1600" dirty="0">
                  <a:latin typeface="微软雅黑" charset="-122"/>
                  <a:ea typeface="微软雅黑" charset="-122"/>
                </a:rPr>
                <a:t>指令集的处理器芯片和</a:t>
              </a:r>
              <a:r>
                <a:rPr lang="en-US" altLang="zh-CN" sz="1600" dirty="0">
                  <a:latin typeface="微软雅黑" charset="-122"/>
                  <a:ea typeface="微软雅黑" charset="-122"/>
                </a:rPr>
                <a:t>Windows/Linux</a:t>
              </a:r>
              <a:r>
                <a:rPr lang="zh-CN" altLang="en-US" sz="1600" dirty="0">
                  <a:latin typeface="微软雅黑" charset="-122"/>
                  <a:ea typeface="微软雅黑" charset="-122"/>
                </a:rPr>
                <a:t>操作系统的服务器。</a:t>
              </a:r>
              <a:endParaRPr lang="en-US" altLang="zh-CN" sz="1600" dirty="0">
                <a:latin typeface="微软雅黑" charset="-122"/>
                <a:ea typeface="微软雅黑" charset="-122"/>
              </a:endParaRPr>
            </a:p>
            <a:p>
              <a:pPr eaLnBrk="1" hangingPunct="1">
                <a:lnSpc>
                  <a:spcPct val="150000"/>
                </a:lnSpc>
              </a:pPr>
              <a:r>
                <a:rPr lang="zh-CN" altLang="en-US" b="1" dirty="0">
                  <a:solidFill>
                    <a:srgbClr val="00B0F0"/>
                  </a:solidFill>
                  <a:latin typeface="Microsoft YaHei" charset="-122"/>
                  <a:ea typeface="Microsoft YaHei" charset="-122"/>
                  <a:cs typeface="Microsoft YaHei" charset="-122"/>
                </a:rPr>
                <a:t>非</a:t>
              </a:r>
              <a:r>
                <a:rPr lang="en-US" altLang="zh-CN" b="1" dirty="0">
                  <a:solidFill>
                    <a:srgbClr val="00B0F0"/>
                  </a:solidFill>
                  <a:latin typeface="Microsoft YaHei" charset="-122"/>
                  <a:ea typeface="Microsoft YaHei" charset="-122"/>
                  <a:cs typeface="Microsoft YaHei" charset="-122"/>
                </a:rPr>
                <a:t>x86</a:t>
              </a:r>
              <a:r>
                <a:rPr lang="zh-CN" altLang="en-US" b="1" dirty="0">
                  <a:solidFill>
                    <a:srgbClr val="00B0F0"/>
                  </a:solidFill>
                  <a:latin typeface="Microsoft YaHei" charset="-122"/>
                  <a:ea typeface="Microsoft YaHei" charset="-122"/>
                  <a:cs typeface="Microsoft YaHei" charset="-122"/>
                </a:rPr>
                <a:t>服务器</a:t>
              </a:r>
              <a:r>
                <a:rPr lang="zh-CN" altLang="en-US" sz="1600" b="1" dirty="0">
                  <a:latin typeface="Microsoft YaHei" charset="-122"/>
                  <a:ea typeface="Microsoft YaHei" charset="-122"/>
                  <a:cs typeface="Microsoft YaHei" charset="-122"/>
                </a:rPr>
                <a:t>：</a:t>
              </a:r>
              <a:r>
                <a:rPr lang="zh-CN" altLang="en-US" sz="1600" dirty="0">
                  <a:latin typeface="Microsoft YaHei" charset="-122"/>
                  <a:ea typeface="Microsoft YaHei" charset="-122"/>
                  <a:cs typeface="Microsoft YaHei" charset="-122"/>
                </a:rPr>
                <a:t>包括大型机、小型机和</a:t>
              </a:r>
              <a:r>
                <a:rPr lang="en-US" altLang="zh-CN" sz="1600" dirty="0">
                  <a:latin typeface="Microsoft YaHei" charset="-122"/>
                  <a:ea typeface="Microsoft YaHei" charset="-122"/>
                  <a:cs typeface="Microsoft YaHei" charset="-122"/>
                </a:rPr>
                <a:t>UNIX</a:t>
              </a:r>
              <a:r>
                <a:rPr lang="zh-CN" altLang="en-US" sz="1600" dirty="0">
                  <a:latin typeface="Microsoft YaHei" charset="-122"/>
                  <a:ea typeface="Microsoft YaHei" charset="-122"/>
                  <a:cs typeface="Microsoft YaHei" charset="-122"/>
                </a:rPr>
                <a:t>服务器，它们是使用</a:t>
              </a:r>
              <a:r>
                <a:rPr lang="en-US" altLang="zh-CN" sz="1600" b="1" dirty="0">
                  <a:latin typeface="Microsoft YaHei" charset="-122"/>
                  <a:ea typeface="Microsoft YaHei" charset="-122"/>
                  <a:cs typeface="Microsoft YaHei" charset="-122"/>
                </a:rPr>
                <a:t>RISC</a:t>
              </a:r>
              <a:r>
                <a:rPr lang="zh-CN" altLang="en-US" sz="1600" b="1" dirty="0">
                  <a:latin typeface="Microsoft YaHei" charset="-122"/>
                  <a:ea typeface="Microsoft YaHei" charset="-122"/>
                  <a:cs typeface="Microsoft YaHei" charset="-122"/>
                </a:rPr>
                <a:t>（精简指令集）</a:t>
              </a:r>
              <a:r>
                <a:rPr lang="zh-CN" altLang="en-US" sz="1600" dirty="0">
                  <a:latin typeface="Microsoft YaHei" charset="-122"/>
                  <a:ea typeface="Microsoft YaHei" charset="-122"/>
                  <a:cs typeface="Microsoft YaHei" charset="-122"/>
                </a:rPr>
                <a:t>或</a:t>
              </a:r>
              <a:r>
                <a:rPr lang="en-US" altLang="zh-CN" sz="1600" dirty="0">
                  <a:latin typeface="Microsoft YaHei" charset="-122"/>
                  <a:ea typeface="Microsoft YaHei" charset="-122"/>
                  <a:cs typeface="Microsoft YaHei" charset="-122"/>
                </a:rPr>
                <a:t>EPIC</a:t>
              </a:r>
              <a:r>
                <a:rPr lang="zh-CN" altLang="en-US" sz="1600" dirty="0">
                  <a:latin typeface="Microsoft YaHei" charset="-122"/>
                  <a:ea typeface="Microsoft YaHei" charset="-122"/>
                  <a:cs typeface="Microsoft YaHei" charset="-122"/>
                </a:rPr>
                <a:t>（并行指令代码）处理器，并且主要采用</a:t>
              </a:r>
              <a:r>
                <a:rPr lang="en-US" altLang="zh-CN" sz="1600" dirty="0">
                  <a:latin typeface="Microsoft YaHei" charset="-122"/>
                  <a:ea typeface="Microsoft YaHei" charset="-122"/>
                  <a:cs typeface="Microsoft YaHei" charset="-122"/>
                </a:rPr>
                <a:t>UNIX</a:t>
              </a:r>
              <a:r>
                <a:rPr lang="zh-CN" altLang="en-US" sz="1600" dirty="0">
                  <a:latin typeface="Microsoft YaHei" charset="-122"/>
                  <a:ea typeface="Microsoft YaHei" charset="-122"/>
                  <a:cs typeface="Microsoft YaHei" charset="-122"/>
                </a:rPr>
                <a:t>和其它专用操作系统的服务器。</a:t>
              </a:r>
            </a:p>
          </p:txBody>
        </p:sp>
      </p:grpSp>
      <p:sp>
        <p:nvSpPr>
          <p:cNvPr id="12" name="矩形 11"/>
          <p:cNvSpPr/>
          <p:nvPr/>
        </p:nvSpPr>
        <p:spPr>
          <a:xfrm>
            <a:off x="563058" y="3585858"/>
            <a:ext cx="11047111" cy="2252924"/>
          </a:xfrm>
          <a:prstGeom prst="rect">
            <a:avLst/>
          </a:prstGeom>
        </p:spPr>
        <p:txBody>
          <a:bodyPr wrap="square">
            <a:spAutoFit/>
          </a:bodyPr>
          <a:lstStyle/>
          <a:p>
            <a:pPr defTabSz="513080">
              <a:lnSpc>
                <a:spcPct val="130000"/>
              </a:lnSpc>
            </a:pPr>
            <a:r>
              <a:rPr lang="en-US" altLang="zh-CN" b="1" dirty="0">
                <a:solidFill>
                  <a:schemeClr val="accent2">
                    <a:lumMod val="75000"/>
                  </a:schemeClr>
                </a:solidFill>
                <a:latin typeface="Microsoft YaHei" charset="-122"/>
                <a:ea typeface="Microsoft YaHei" charset="-122"/>
                <a:cs typeface="Microsoft YaHei" charset="-122"/>
                <a:sym typeface="Arial" panose="020B0604020202090204" pitchFamily="34" charset="0"/>
              </a:rPr>
              <a:t>X86</a:t>
            </a:r>
            <a:r>
              <a:rPr lang="zh-CN" altLang="en-US" b="1" dirty="0">
                <a:solidFill>
                  <a:schemeClr val="accent2">
                    <a:lumMod val="75000"/>
                  </a:schemeClr>
                </a:solidFill>
                <a:latin typeface="Microsoft YaHei" charset="-122"/>
                <a:ea typeface="Microsoft YaHei" charset="-122"/>
                <a:cs typeface="Microsoft YaHei" charset="-122"/>
                <a:sym typeface="Arial" panose="020B0604020202090204" pitchFamily="34" charset="0"/>
              </a:rPr>
              <a:t>架构（</a:t>
            </a:r>
            <a:r>
              <a:rPr lang="en-US" altLang="zh-CN" b="1" dirty="0">
                <a:solidFill>
                  <a:schemeClr val="accent2">
                    <a:lumMod val="75000"/>
                  </a:schemeClr>
                </a:solidFill>
                <a:latin typeface="Microsoft YaHei" charset="-122"/>
                <a:ea typeface="Microsoft YaHei" charset="-122"/>
                <a:cs typeface="Microsoft YaHei" charset="-122"/>
                <a:sym typeface="Arial" panose="020B0604020202090204" pitchFamily="34" charset="0"/>
              </a:rPr>
              <a:t>The X86 architecture</a:t>
            </a:r>
            <a:r>
              <a:rPr lang="zh-CN" altLang="en-US" b="1" dirty="0">
                <a:solidFill>
                  <a:schemeClr val="accent2">
                    <a:lumMod val="75000"/>
                  </a:schemeClr>
                </a:solidFill>
                <a:latin typeface="Microsoft YaHei" charset="-122"/>
                <a:ea typeface="Microsoft YaHei" charset="-122"/>
                <a:cs typeface="Microsoft YaHei" charset="-122"/>
                <a:sym typeface="Arial" panose="020B0604020202090204" pitchFamily="34" charset="0"/>
              </a:rPr>
              <a:t>）</a:t>
            </a:r>
            <a:endParaRPr lang="en-US" altLang="zh-CN" b="1" dirty="0">
              <a:solidFill>
                <a:schemeClr val="accent2">
                  <a:lumMod val="75000"/>
                </a:schemeClr>
              </a:solidFill>
              <a:latin typeface="Microsoft YaHei" charset="-122"/>
              <a:ea typeface="Microsoft YaHei" charset="-122"/>
              <a:cs typeface="Microsoft YaHei" charset="-122"/>
              <a:sym typeface="Arial" panose="020B0604020202090204" pitchFamily="34" charset="0"/>
            </a:endParaRPr>
          </a:p>
          <a:p>
            <a:pPr defTabSz="513080">
              <a:lnSpc>
                <a:spcPct val="130000"/>
              </a:lnSpc>
            </a:pPr>
            <a:r>
              <a:rPr lang="zh-CN" altLang="en-US" dirty="0">
                <a:latin typeface="Microsoft YaHei" charset="-122"/>
                <a:ea typeface="Microsoft YaHei" charset="-122"/>
                <a:cs typeface="Microsoft YaHei" charset="-122"/>
                <a:sym typeface="Arial" panose="020B0604020202090204" pitchFamily="34" charset="0"/>
              </a:rPr>
              <a:t>是微处理器执行的计算机语言指令集，指一个</a:t>
            </a:r>
            <a:r>
              <a:rPr lang="en-US" altLang="zh-CN" dirty="0">
                <a:latin typeface="Microsoft YaHei" charset="-122"/>
                <a:ea typeface="Microsoft YaHei" charset="-122"/>
                <a:cs typeface="Microsoft YaHei" charset="-122"/>
                <a:sym typeface="Arial" panose="020B0604020202090204" pitchFamily="34" charset="0"/>
              </a:rPr>
              <a:t>intel</a:t>
            </a:r>
            <a:r>
              <a:rPr lang="zh-CN" altLang="en-US" dirty="0">
                <a:latin typeface="Microsoft YaHei" charset="-122"/>
                <a:ea typeface="Microsoft YaHei" charset="-122"/>
                <a:cs typeface="Microsoft YaHei" charset="-122"/>
                <a:sym typeface="Arial" panose="020B0604020202090204" pitchFamily="34" charset="0"/>
              </a:rPr>
              <a:t>通用计算机系列的标准编号缩写，也标识一套通用的计算机指令集合。</a:t>
            </a:r>
            <a:endParaRPr lang="en-US" altLang="zh-CN" dirty="0">
              <a:latin typeface="Microsoft YaHei" charset="-122"/>
              <a:ea typeface="Microsoft YaHei" charset="-122"/>
              <a:cs typeface="Microsoft YaHei" charset="-122"/>
              <a:sym typeface="Arial" panose="020B0604020202090204" pitchFamily="34" charset="0"/>
            </a:endParaRPr>
          </a:p>
          <a:p>
            <a:pPr defTabSz="513080">
              <a:lnSpc>
                <a:spcPct val="130000"/>
              </a:lnSpc>
            </a:pPr>
            <a:r>
              <a:rPr lang="en-US" altLang="zh-CN" dirty="0">
                <a:latin typeface="Microsoft YaHei" charset="-122"/>
                <a:ea typeface="Microsoft YaHei" charset="-122"/>
                <a:cs typeface="Microsoft YaHei" charset="-122"/>
                <a:sym typeface="Arial" panose="020B0604020202090204" pitchFamily="34" charset="0"/>
              </a:rPr>
              <a:t>x86</a:t>
            </a:r>
            <a:r>
              <a:rPr lang="zh-CN" altLang="en-US" dirty="0">
                <a:latin typeface="Microsoft YaHei" charset="-122"/>
                <a:ea typeface="Microsoft YaHei" charset="-122"/>
                <a:cs typeface="Microsoft YaHei" charset="-122"/>
                <a:sym typeface="Arial" panose="020B0604020202090204" pitchFamily="34" charset="0"/>
              </a:rPr>
              <a:t>是一个</a:t>
            </a:r>
            <a:r>
              <a:rPr lang="en-US" altLang="zh-CN" dirty="0">
                <a:latin typeface="Microsoft YaHei" charset="-122"/>
                <a:ea typeface="Microsoft YaHei" charset="-122"/>
                <a:cs typeface="Microsoft YaHei" charset="-122"/>
                <a:sym typeface="Arial" panose="020B0604020202090204" pitchFamily="34" charset="0"/>
              </a:rPr>
              <a:t>intel</a:t>
            </a:r>
            <a:r>
              <a:rPr lang="zh-CN" altLang="en-US" dirty="0">
                <a:latin typeface="Microsoft YaHei" charset="-122"/>
                <a:ea typeface="Microsoft YaHei" charset="-122"/>
                <a:cs typeface="Microsoft YaHei" charset="-122"/>
                <a:sym typeface="Arial" panose="020B0604020202090204" pitchFamily="34" charset="0"/>
              </a:rPr>
              <a:t>通用计算机系列的标准编号缩写，也标识一套通用的计算机指令集合。</a:t>
            </a:r>
            <a:r>
              <a:rPr lang="en-US" altLang="zh-CN" dirty="0">
                <a:latin typeface="Microsoft YaHei" charset="-122"/>
                <a:ea typeface="Microsoft YaHei" charset="-122"/>
                <a:cs typeface="Microsoft YaHei" charset="-122"/>
                <a:sym typeface="Arial" panose="020B0604020202090204" pitchFamily="34" charset="0"/>
              </a:rPr>
              <a:t>X</a:t>
            </a:r>
            <a:r>
              <a:rPr lang="zh-CN" altLang="en-US" dirty="0">
                <a:latin typeface="Microsoft YaHei" charset="-122"/>
                <a:ea typeface="Microsoft YaHei" charset="-122"/>
                <a:cs typeface="Microsoft YaHei" charset="-122"/>
                <a:sym typeface="Arial" panose="020B0604020202090204" pitchFamily="34" charset="0"/>
              </a:rPr>
              <a:t>与处理器没有任何关系，它是一个对所有*</a:t>
            </a:r>
            <a:r>
              <a:rPr lang="en-US" altLang="zh-CN" dirty="0">
                <a:latin typeface="Microsoft YaHei" charset="-122"/>
                <a:ea typeface="Microsoft YaHei" charset="-122"/>
                <a:cs typeface="Microsoft YaHei" charset="-122"/>
                <a:sym typeface="Arial" panose="020B0604020202090204" pitchFamily="34" charset="0"/>
              </a:rPr>
              <a:t>86</a:t>
            </a:r>
            <a:r>
              <a:rPr lang="zh-CN" altLang="en-US" dirty="0">
                <a:latin typeface="Microsoft YaHei" charset="-122"/>
                <a:ea typeface="Microsoft YaHei" charset="-122"/>
                <a:cs typeface="Microsoft YaHei" charset="-122"/>
                <a:sym typeface="Arial" panose="020B0604020202090204" pitchFamily="34" charset="0"/>
              </a:rPr>
              <a:t>系统的简单的通配符定义。</a:t>
            </a:r>
            <a:endParaRPr lang="en-US" altLang="zh-CN" dirty="0">
              <a:latin typeface="Microsoft YaHei" charset="-122"/>
              <a:ea typeface="Microsoft YaHei" charset="-122"/>
              <a:cs typeface="Microsoft YaHei" charset="-122"/>
              <a:sym typeface="Arial" panose="020B0604020202090204" pitchFamily="34" charset="0"/>
            </a:endParaRPr>
          </a:p>
          <a:p>
            <a:pPr defTabSz="513080">
              <a:lnSpc>
                <a:spcPct val="130000"/>
              </a:lnSpc>
            </a:pPr>
            <a:r>
              <a:rPr lang="en-US" altLang="zh-CN" b="1" dirty="0">
                <a:latin typeface="Microsoft YaHei" charset="-122"/>
                <a:ea typeface="Microsoft YaHei" charset="-122"/>
                <a:cs typeface="Microsoft YaHei" charset="-122"/>
                <a:sym typeface="Arial" panose="020B0604020202090204" pitchFamily="34" charset="0"/>
              </a:rPr>
              <a:t>Intel</a:t>
            </a:r>
            <a:r>
              <a:rPr lang="zh-CN" altLang="en-US" b="1" dirty="0">
                <a:latin typeface="Microsoft YaHei" charset="-122"/>
                <a:ea typeface="Microsoft YaHei" charset="-122"/>
                <a:cs typeface="Microsoft YaHei" charset="-122"/>
                <a:sym typeface="Arial" panose="020B0604020202090204" pitchFamily="34" charset="0"/>
              </a:rPr>
              <a:t>从</a:t>
            </a:r>
            <a:r>
              <a:rPr lang="en-US" altLang="zh-CN" b="1" dirty="0">
                <a:latin typeface="Microsoft YaHei" charset="-122"/>
                <a:ea typeface="Microsoft YaHei" charset="-122"/>
                <a:cs typeface="Microsoft YaHei" charset="-122"/>
                <a:sym typeface="Arial" panose="020B0604020202090204" pitchFamily="34" charset="0"/>
              </a:rPr>
              <a:t>8086</a:t>
            </a:r>
            <a:r>
              <a:rPr lang="zh-CN" altLang="en-US" b="1" dirty="0">
                <a:latin typeface="Microsoft YaHei" charset="-122"/>
                <a:ea typeface="Microsoft YaHei" charset="-122"/>
                <a:cs typeface="Microsoft YaHei" charset="-122"/>
                <a:sym typeface="Arial" panose="020B0604020202090204" pitchFamily="34" charset="0"/>
              </a:rPr>
              <a:t>开始，</a:t>
            </a:r>
            <a:r>
              <a:rPr lang="en-US" altLang="zh-CN" b="1" dirty="0">
                <a:latin typeface="Microsoft YaHei" charset="-122"/>
                <a:ea typeface="Microsoft YaHei" charset="-122"/>
                <a:cs typeface="Microsoft YaHei" charset="-122"/>
                <a:sym typeface="Arial" panose="020B0604020202090204" pitchFamily="34" charset="0"/>
              </a:rPr>
              <a:t>80286</a:t>
            </a:r>
            <a:r>
              <a:rPr lang="zh-CN" altLang="en-US" b="1" dirty="0">
                <a:latin typeface="Microsoft YaHei" charset="-122"/>
                <a:ea typeface="Microsoft YaHei" charset="-122"/>
                <a:cs typeface="Microsoft YaHei" charset="-122"/>
                <a:sym typeface="Arial" panose="020B0604020202090204" pitchFamily="34" charset="0"/>
              </a:rPr>
              <a:t>、</a:t>
            </a:r>
            <a:r>
              <a:rPr lang="en-US" altLang="zh-CN" b="1" dirty="0">
                <a:latin typeface="Microsoft YaHei" charset="-122"/>
                <a:ea typeface="Microsoft YaHei" charset="-122"/>
                <a:cs typeface="Microsoft YaHei" charset="-122"/>
                <a:sym typeface="Arial" panose="020B0604020202090204" pitchFamily="34" charset="0"/>
              </a:rPr>
              <a:t>80386</a:t>
            </a:r>
            <a:r>
              <a:rPr lang="zh-CN" altLang="en-US" b="1" dirty="0">
                <a:latin typeface="Microsoft YaHei" charset="-122"/>
                <a:ea typeface="Microsoft YaHei" charset="-122"/>
                <a:cs typeface="Microsoft YaHei" charset="-122"/>
                <a:sym typeface="Arial" panose="020B0604020202090204" pitchFamily="34" charset="0"/>
              </a:rPr>
              <a:t>、</a:t>
            </a:r>
            <a:r>
              <a:rPr lang="en-US" altLang="zh-CN" b="1" dirty="0">
                <a:latin typeface="Microsoft YaHei" charset="-122"/>
                <a:ea typeface="Microsoft YaHei" charset="-122"/>
                <a:cs typeface="Microsoft YaHei" charset="-122"/>
                <a:sym typeface="Arial" panose="020B0604020202090204" pitchFamily="34" charset="0"/>
              </a:rPr>
              <a:t>486</a:t>
            </a:r>
            <a:r>
              <a:rPr lang="zh-CN" altLang="en-US" b="1" dirty="0">
                <a:latin typeface="Microsoft YaHei" charset="-122"/>
                <a:ea typeface="Microsoft YaHei" charset="-122"/>
                <a:cs typeface="Microsoft YaHei" charset="-122"/>
                <a:sym typeface="Arial" panose="020B0604020202090204" pitchFamily="34" charset="0"/>
              </a:rPr>
              <a:t>、</a:t>
            </a:r>
            <a:r>
              <a:rPr lang="en-US" altLang="zh-CN" b="1" dirty="0">
                <a:latin typeface="Microsoft YaHei" charset="-122"/>
                <a:ea typeface="Microsoft YaHei" charset="-122"/>
                <a:cs typeface="Microsoft YaHei" charset="-122"/>
                <a:sym typeface="Arial" panose="020B0604020202090204" pitchFamily="34" charset="0"/>
              </a:rPr>
              <a:t>586</a:t>
            </a:r>
            <a:r>
              <a:rPr lang="zh-CN" altLang="en-US" b="1" dirty="0">
                <a:latin typeface="Microsoft YaHei" charset="-122"/>
                <a:ea typeface="Microsoft YaHei" charset="-122"/>
                <a:cs typeface="Microsoft YaHei" charset="-122"/>
                <a:sym typeface="Arial" panose="020B0604020202090204" pitchFamily="34" charset="0"/>
              </a:rPr>
              <a:t>、</a:t>
            </a:r>
            <a:r>
              <a:rPr lang="en-US" altLang="zh-CN" b="1" dirty="0">
                <a:latin typeface="Microsoft YaHei" charset="-122"/>
                <a:ea typeface="Microsoft YaHei" charset="-122"/>
                <a:cs typeface="Microsoft YaHei" charset="-122"/>
                <a:sym typeface="Arial" panose="020B0604020202090204" pitchFamily="34" charset="0"/>
              </a:rPr>
              <a:t>P1</a:t>
            </a:r>
            <a:r>
              <a:rPr lang="zh-CN" altLang="en-US" b="1" dirty="0">
                <a:latin typeface="Microsoft YaHei" charset="-122"/>
                <a:ea typeface="Microsoft YaHei" charset="-122"/>
                <a:cs typeface="Microsoft YaHei" charset="-122"/>
                <a:sym typeface="Arial" panose="020B0604020202090204" pitchFamily="34" charset="0"/>
              </a:rPr>
              <a:t>、</a:t>
            </a:r>
            <a:r>
              <a:rPr lang="en-US" altLang="zh-CN" b="1" dirty="0">
                <a:latin typeface="Microsoft YaHei" charset="-122"/>
                <a:ea typeface="Microsoft YaHei" charset="-122"/>
                <a:cs typeface="Microsoft YaHei" charset="-122"/>
                <a:sym typeface="Arial" panose="020B0604020202090204" pitchFamily="34" charset="0"/>
              </a:rPr>
              <a:t>P2</a:t>
            </a:r>
            <a:r>
              <a:rPr lang="zh-CN" altLang="en-US" b="1" dirty="0">
                <a:latin typeface="Microsoft YaHei" charset="-122"/>
                <a:ea typeface="Microsoft YaHei" charset="-122"/>
                <a:cs typeface="Microsoft YaHei" charset="-122"/>
                <a:sym typeface="Arial" panose="020B0604020202090204" pitchFamily="34" charset="0"/>
              </a:rPr>
              <a:t>、</a:t>
            </a:r>
            <a:r>
              <a:rPr lang="en-US" altLang="zh-CN" b="1" dirty="0">
                <a:latin typeface="Microsoft YaHei" charset="-122"/>
                <a:ea typeface="Microsoft YaHei" charset="-122"/>
                <a:cs typeface="Microsoft YaHei" charset="-122"/>
                <a:sym typeface="Arial" panose="020B0604020202090204" pitchFamily="34" charset="0"/>
              </a:rPr>
              <a:t>P3</a:t>
            </a:r>
            <a:r>
              <a:rPr lang="zh-CN" altLang="en-US" b="1" dirty="0">
                <a:latin typeface="Microsoft YaHei" charset="-122"/>
                <a:ea typeface="Microsoft YaHei" charset="-122"/>
                <a:cs typeface="Microsoft YaHei" charset="-122"/>
                <a:sym typeface="Arial" panose="020B0604020202090204" pitchFamily="34" charset="0"/>
              </a:rPr>
              <a:t>、</a:t>
            </a:r>
            <a:r>
              <a:rPr lang="en-US" altLang="zh-CN" b="1" dirty="0">
                <a:latin typeface="Microsoft YaHei" charset="-122"/>
                <a:ea typeface="Microsoft YaHei" charset="-122"/>
                <a:cs typeface="Microsoft YaHei" charset="-122"/>
                <a:sym typeface="Arial" panose="020B0604020202090204" pitchFamily="34" charset="0"/>
              </a:rPr>
              <a:t>P4</a:t>
            </a:r>
            <a:r>
              <a:rPr lang="zh-CN" altLang="en-US" b="1" dirty="0">
                <a:latin typeface="Microsoft YaHei" charset="-122"/>
                <a:ea typeface="Microsoft YaHei" charset="-122"/>
                <a:cs typeface="Microsoft YaHei" charset="-122"/>
                <a:sym typeface="Arial" panose="020B0604020202090204" pitchFamily="34" charset="0"/>
              </a:rPr>
              <a:t>都用的同一种</a:t>
            </a:r>
            <a:r>
              <a:rPr lang="en-US" altLang="zh-CN" b="1" dirty="0">
                <a:latin typeface="Microsoft YaHei" charset="-122"/>
                <a:ea typeface="Microsoft YaHei" charset="-122"/>
                <a:cs typeface="Microsoft YaHei" charset="-122"/>
                <a:sym typeface="Arial" panose="020B0604020202090204" pitchFamily="34" charset="0"/>
              </a:rPr>
              <a:t>CPU</a:t>
            </a:r>
            <a:r>
              <a:rPr lang="zh-CN" altLang="en-US" b="1" dirty="0">
                <a:latin typeface="Microsoft YaHei" charset="-122"/>
                <a:ea typeface="Microsoft YaHei" charset="-122"/>
                <a:cs typeface="Microsoft YaHei" charset="-122"/>
                <a:sym typeface="Arial" panose="020B0604020202090204" pitchFamily="34" charset="0"/>
              </a:rPr>
              <a:t>架构，统称</a:t>
            </a:r>
            <a:r>
              <a:rPr lang="en-US" altLang="zh-CN" b="1" dirty="0">
                <a:latin typeface="Microsoft YaHei" charset="-122"/>
                <a:ea typeface="Microsoft YaHei" charset="-122"/>
                <a:cs typeface="Microsoft YaHei" charset="-122"/>
                <a:sym typeface="Arial" panose="020B0604020202090204" pitchFamily="34" charset="0"/>
              </a:rPr>
              <a:t>X86</a:t>
            </a:r>
            <a:r>
              <a:rPr lang="zh-CN" altLang="en-US" b="1" dirty="0">
                <a:latin typeface="Microsoft YaHei" charset="-122"/>
                <a:ea typeface="Microsoft YaHei" charset="-122"/>
                <a:cs typeface="Microsoft YaHei" charset="-122"/>
                <a:sym typeface="Arial" panose="020B0604020202090204" pitchFamily="34" charset="0"/>
              </a:rPr>
              <a:t>。</a:t>
            </a:r>
          </a:p>
        </p:txBody>
      </p:sp>
      <p:sp>
        <p:nvSpPr>
          <p:cNvPr id="14" name="矩形 13"/>
          <p:cNvSpPr/>
          <p:nvPr/>
        </p:nvSpPr>
        <p:spPr>
          <a:xfrm>
            <a:off x="7021249" y="2823118"/>
            <a:ext cx="4588922" cy="626028"/>
          </a:xfrm>
          <a:prstGeom prst="rect">
            <a:avLst/>
          </a:prstGeom>
          <a:solidFill>
            <a:srgbClr val="1B4F8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2400" b="1" dirty="0">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ea typeface="造字工房悦黑体验版常规体" pitchFamily="50" charset="-122"/>
            </a:endParaRPr>
          </a:p>
        </p:txBody>
      </p:sp>
      <p:sp>
        <p:nvSpPr>
          <p:cNvPr id="16" name="文本框 21"/>
          <p:cNvSpPr txBox="1">
            <a:spLocks noChangeArrowheads="1"/>
          </p:cNvSpPr>
          <p:nvPr/>
        </p:nvSpPr>
        <p:spPr bwMode="auto">
          <a:xfrm>
            <a:off x="7113588" y="2939874"/>
            <a:ext cx="4496582" cy="400110"/>
          </a:xfrm>
          <a:prstGeom prst="rect">
            <a:avLst/>
          </a:prstGeom>
          <a:noFill/>
          <a:ln>
            <a:noFill/>
          </a:ln>
        </p:spPr>
        <p:txBody>
          <a:bodyPr wrap="square">
            <a:spAutoFit/>
          </a:bodyPr>
          <a:lstStyle>
            <a:lvl1pPr eaLnBrk="0" hangingPunct="0">
              <a:defRPr>
                <a:solidFill>
                  <a:schemeClr val="tx1"/>
                </a:solidFill>
                <a:latin typeface="Arial" panose="020B0604020202090204" pitchFamily="34" charset="0"/>
                <a:ea typeface="宋体" pitchFamily="2" charset="-122"/>
              </a:defRPr>
            </a:lvl1pPr>
            <a:lvl2pPr marL="742950" indent="-285750" eaLnBrk="0" hangingPunct="0">
              <a:defRPr>
                <a:solidFill>
                  <a:schemeClr val="tx1"/>
                </a:solidFill>
                <a:latin typeface="Arial" panose="020B0604020202090204" pitchFamily="34" charset="0"/>
                <a:ea typeface="宋体" pitchFamily="2" charset="-122"/>
              </a:defRPr>
            </a:lvl2pPr>
            <a:lvl3pPr marL="1143000" indent="-228600" eaLnBrk="0" hangingPunct="0">
              <a:defRPr>
                <a:solidFill>
                  <a:schemeClr val="tx1"/>
                </a:solidFill>
                <a:latin typeface="Arial" panose="020B0604020202090204" pitchFamily="34" charset="0"/>
                <a:ea typeface="宋体" pitchFamily="2" charset="-122"/>
              </a:defRPr>
            </a:lvl3pPr>
            <a:lvl4pPr marL="1600200" indent="-228600" eaLnBrk="0" hangingPunct="0">
              <a:defRPr>
                <a:solidFill>
                  <a:schemeClr val="tx1"/>
                </a:solidFill>
                <a:latin typeface="Arial" panose="020B0604020202090204" pitchFamily="34" charset="0"/>
                <a:ea typeface="宋体" pitchFamily="2" charset="-122"/>
              </a:defRPr>
            </a:lvl4pPr>
            <a:lvl5pPr marL="2057400" indent="-228600" eaLnBrk="0" hangingPunct="0">
              <a:defRPr>
                <a:solidFill>
                  <a:schemeClr val="tx1"/>
                </a:solidFill>
                <a:latin typeface="Arial" panose="020B0604020202090204" pitchFamily="34" charset="0"/>
                <a:ea typeface="宋体"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9pPr>
          </a:lstStyle>
          <a:p>
            <a:pPr eaLnBrk="1" hangingPunct="1"/>
            <a:r>
              <a:rPr lang="zh-CN" altLang="en-US" sz="2000" dirty="0">
                <a:solidFill>
                  <a:schemeClr val="bg1"/>
                </a:solidFill>
                <a:latin typeface="微软雅黑" charset="-122"/>
                <a:ea typeface="微软雅黑" charset="-122"/>
              </a:rPr>
              <a:t>本质区别是</a:t>
            </a:r>
            <a:r>
              <a:rPr lang="en-US" altLang="zh-CN" sz="2000" dirty="0">
                <a:solidFill>
                  <a:schemeClr val="bg1"/>
                </a:solidFill>
                <a:latin typeface="微软雅黑" charset="-122"/>
                <a:ea typeface="微软雅黑" charset="-122"/>
              </a:rPr>
              <a:t>CPU</a:t>
            </a:r>
            <a:r>
              <a:rPr lang="zh-CN" altLang="en-US" sz="2000" dirty="0">
                <a:solidFill>
                  <a:schemeClr val="bg1"/>
                </a:solidFill>
                <a:latin typeface="微软雅黑" charset="-122"/>
                <a:ea typeface="微软雅黑" charset="-122"/>
              </a:rPr>
              <a:t>不同。</a:t>
            </a:r>
            <a:r>
              <a:rPr lang="en-US" altLang="zh-CN" sz="2000" dirty="0">
                <a:solidFill>
                  <a:schemeClr val="bg1"/>
                </a:solidFill>
                <a:latin typeface="微软雅黑" charset="-122"/>
                <a:ea typeface="微软雅黑" charset="-122"/>
              </a:rPr>
              <a:t>//</a:t>
            </a:r>
            <a:r>
              <a:rPr lang="zh-CN" altLang="en-US" sz="2000" dirty="0">
                <a:solidFill>
                  <a:schemeClr val="bg1"/>
                </a:solidFill>
                <a:latin typeface="微软雅黑" charset="-122"/>
                <a:ea typeface="微软雅黑" charset="-122"/>
              </a:rPr>
              <a:t>指令集不同</a:t>
            </a:r>
            <a:r>
              <a:rPr lang="en-US" altLang="zh-CN" sz="2000" dirty="0">
                <a:solidFill>
                  <a:schemeClr val="bg1"/>
                </a:solidFill>
                <a:latin typeface="微软雅黑" charset="-122"/>
                <a:ea typeface="微软雅黑" charset="-122"/>
              </a:rPr>
              <a:t>//</a:t>
            </a:r>
            <a:endParaRPr lang="zh-CN" altLang="en-US" sz="2000" dirty="0">
              <a:solidFill>
                <a:schemeClr val="bg1"/>
              </a:solidFill>
              <a:latin typeface="微软雅黑" charset="-122"/>
              <a:ea typeface="微软雅黑" charset="-122"/>
            </a:endParaRPr>
          </a:p>
        </p:txBody>
      </p:sp>
      <p:pic>
        <p:nvPicPr>
          <p:cNvPr id="13" name="图片 12"/>
          <p:cNvPicPr>
            <a:picLocks noChangeAspect="1"/>
          </p:cNvPicPr>
          <p:nvPr/>
        </p:nvPicPr>
        <p:blipFill>
          <a:blip r:embed="rId3"/>
          <a:stretch>
            <a:fillRect/>
          </a:stretch>
        </p:blipFill>
        <p:spPr>
          <a:xfrm>
            <a:off x="4817462" y="5999208"/>
            <a:ext cx="1301029" cy="861932"/>
          </a:xfrm>
          <a:prstGeom prst="rect">
            <a:avLst/>
          </a:prstGeom>
        </p:spPr>
      </p:pic>
      <p:pic>
        <p:nvPicPr>
          <p:cNvPr id="18" name="图片 17"/>
          <p:cNvPicPr>
            <a:picLocks noChangeAspect="1"/>
          </p:cNvPicPr>
          <p:nvPr/>
        </p:nvPicPr>
        <p:blipFill rotWithShape="1">
          <a:blip r:embed="rId4"/>
          <a:srcRect l="8346" t="9575" r="7206" b="7222"/>
          <a:stretch>
            <a:fillRect/>
          </a:stretch>
        </p:blipFill>
        <p:spPr>
          <a:xfrm>
            <a:off x="6118491" y="5996068"/>
            <a:ext cx="893736" cy="88057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wipe(left)">
                                      <p:cBhvr>
                                        <p:cTn id="10" dur="500"/>
                                        <p:tgtEl>
                                          <p:spTgt spid="16"/>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dissolve">
                                      <p:cBhvr>
                                        <p:cTn id="1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animBg="1"/>
      <p:bldP spid="1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8"/>
          <p:cNvSpPr txBox="1">
            <a:spLocks noChangeArrowheads="1"/>
          </p:cNvSpPr>
          <p:nvPr/>
        </p:nvSpPr>
        <p:spPr bwMode="auto">
          <a:xfrm>
            <a:off x="579157" y="273966"/>
            <a:ext cx="1369606" cy="561692"/>
          </a:xfrm>
          <a:prstGeom prst="rect">
            <a:avLst/>
          </a:prstGeom>
          <a:noFill/>
          <a:ln>
            <a:noFill/>
          </a:ln>
        </p:spPr>
        <p:txBody>
          <a:bodyPr wrap="none" lIns="68580" tIns="34290" rIns="68580" bIns="34290">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defTabSz="912495" eaLnBrk="0" fontAlgn="base" hangingPunct="0">
              <a:spcBef>
                <a:spcPct val="0"/>
              </a:spcBef>
              <a:spcAft>
                <a:spcPct val="0"/>
              </a:spcAft>
              <a:buFont typeface="Arial" panose="020B0604020202090204" pitchFamily="34" charset="0"/>
              <a:defRPr>
                <a:solidFill>
                  <a:schemeClr val="tx1"/>
                </a:solidFill>
                <a:latin typeface="Calibri" pitchFamily="34" charset="0"/>
                <a:ea typeface="宋体" pitchFamily="2" charset="-122"/>
              </a:defRPr>
            </a:lvl6pPr>
            <a:lvl7pPr marL="2971800" indent="-228600" defTabSz="912495" eaLnBrk="0" fontAlgn="base" hangingPunct="0">
              <a:spcBef>
                <a:spcPct val="0"/>
              </a:spcBef>
              <a:spcAft>
                <a:spcPct val="0"/>
              </a:spcAft>
              <a:buFont typeface="Arial" panose="020B0604020202090204" pitchFamily="34" charset="0"/>
              <a:defRPr>
                <a:solidFill>
                  <a:schemeClr val="tx1"/>
                </a:solidFill>
                <a:latin typeface="Calibri" pitchFamily="34" charset="0"/>
                <a:ea typeface="宋体" pitchFamily="2" charset="-122"/>
              </a:defRPr>
            </a:lvl7pPr>
            <a:lvl8pPr marL="3429000" indent="-228600" defTabSz="912495" eaLnBrk="0" fontAlgn="base" hangingPunct="0">
              <a:spcBef>
                <a:spcPct val="0"/>
              </a:spcBef>
              <a:spcAft>
                <a:spcPct val="0"/>
              </a:spcAft>
              <a:buFont typeface="Arial" panose="020B0604020202090204" pitchFamily="34" charset="0"/>
              <a:defRPr>
                <a:solidFill>
                  <a:schemeClr val="tx1"/>
                </a:solidFill>
                <a:latin typeface="Calibri" pitchFamily="34" charset="0"/>
                <a:ea typeface="宋体" pitchFamily="2" charset="-122"/>
              </a:defRPr>
            </a:lvl8pPr>
            <a:lvl9pPr marL="3886200" indent="-228600" defTabSz="912495" eaLnBrk="0" fontAlgn="base" hangingPunct="0">
              <a:spcBef>
                <a:spcPct val="0"/>
              </a:spcBef>
              <a:spcAft>
                <a:spcPct val="0"/>
              </a:spcAft>
              <a:buFont typeface="Arial" panose="020B0604020202090204" pitchFamily="34" charset="0"/>
              <a:defRPr>
                <a:solidFill>
                  <a:schemeClr val="tx1"/>
                </a:solidFill>
                <a:latin typeface="Calibri" pitchFamily="34" charset="0"/>
                <a:ea typeface="宋体" pitchFamily="2" charset="-122"/>
              </a:defRPr>
            </a:lvl9pPr>
          </a:lstStyle>
          <a:p>
            <a:pPr eaLnBrk="1" hangingPunct="1"/>
            <a:r>
              <a:rPr lang="zh-CN" altLang="en-US" sz="3200" b="1" dirty="0">
                <a:solidFill>
                  <a:srgbClr val="1B4F85"/>
                </a:solidFill>
                <a:latin typeface="Microsoft YaHei" charset="-122"/>
                <a:ea typeface="Microsoft YaHei" charset="-122"/>
                <a:cs typeface="Microsoft YaHei" charset="-122"/>
              </a:rPr>
              <a:t>小型机</a:t>
            </a:r>
            <a:endParaRPr lang="en-US" altLang="zh-CN" sz="3200" b="1" dirty="0">
              <a:solidFill>
                <a:srgbClr val="1B4F85"/>
              </a:solidFill>
              <a:latin typeface="Microsoft YaHei" charset="-122"/>
              <a:ea typeface="Microsoft YaHei" charset="-122"/>
              <a:cs typeface="Microsoft YaHei" charset="-122"/>
            </a:endParaRPr>
          </a:p>
        </p:txBody>
      </p:sp>
      <p:cxnSp>
        <p:nvCxnSpPr>
          <p:cNvPr id="9" name="直接连接符 7"/>
          <p:cNvCxnSpPr>
            <a:cxnSpLocks noChangeShapeType="1"/>
          </p:cNvCxnSpPr>
          <p:nvPr/>
        </p:nvCxnSpPr>
        <p:spPr bwMode="auto">
          <a:xfrm>
            <a:off x="563659" y="944147"/>
            <a:ext cx="11109665" cy="0"/>
          </a:xfrm>
          <a:prstGeom prst="line">
            <a:avLst/>
          </a:prstGeom>
          <a:noFill/>
          <a:ln w="22225">
            <a:solidFill>
              <a:schemeClr val="accent3"/>
            </a:solidFill>
            <a:round/>
          </a:ln>
          <a:effectLst/>
        </p:spPr>
      </p:cxnSp>
      <p:grpSp>
        <p:nvGrpSpPr>
          <p:cNvPr id="4" name="组 23"/>
          <p:cNvGrpSpPr/>
          <p:nvPr/>
        </p:nvGrpSpPr>
        <p:grpSpPr>
          <a:xfrm>
            <a:off x="563660" y="983155"/>
            <a:ext cx="11322940" cy="1162348"/>
            <a:chOff x="4121478" y="2396288"/>
            <a:chExt cx="3202865" cy="432044"/>
          </a:xfrm>
        </p:grpSpPr>
        <p:sp>
          <p:nvSpPr>
            <p:cNvPr id="5" name="矩形 13"/>
            <p:cNvSpPr>
              <a:spLocks noChangeArrowheads="1"/>
            </p:cNvSpPr>
            <p:nvPr/>
          </p:nvSpPr>
          <p:spPr bwMode="auto">
            <a:xfrm>
              <a:off x="4283868" y="2585048"/>
              <a:ext cx="3040475" cy="243284"/>
            </a:xfrm>
            <a:prstGeom prst="rect">
              <a:avLst/>
            </a:prstGeom>
            <a:noFill/>
            <a:ln>
              <a:noFill/>
            </a:ln>
          </p:spPr>
          <p:txBody>
            <a:bodyPr>
              <a:spAutoFit/>
            </a:bodyPr>
            <a:lstStyle/>
            <a:p>
              <a:pPr>
                <a:lnSpc>
                  <a:spcPct val="150000"/>
                </a:lnSpc>
              </a:pPr>
              <a:endParaRPr lang="zh-CN" altLang="en-US" sz="1400" dirty="0">
                <a:latin typeface="微软雅黑" charset="-122"/>
                <a:ea typeface="微软雅黑" charset="-122"/>
              </a:endParaRPr>
            </a:p>
          </p:txBody>
        </p:sp>
        <p:sp>
          <p:nvSpPr>
            <p:cNvPr id="6" name="文本框 83"/>
            <p:cNvSpPr txBox="1">
              <a:spLocks noChangeArrowheads="1"/>
            </p:cNvSpPr>
            <p:nvPr/>
          </p:nvSpPr>
          <p:spPr bwMode="auto">
            <a:xfrm>
              <a:off x="4121478" y="2396288"/>
              <a:ext cx="3124843" cy="326041"/>
            </a:xfrm>
            <a:prstGeom prst="rect">
              <a:avLst/>
            </a:prstGeom>
            <a:noFill/>
            <a:ln>
              <a:noFill/>
            </a:ln>
          </p:spPr>
          <p:txBody>
            <a:bodyPr wrap="square">
              <a:spAutoFit/>
            </a:bodyPr>
            <a:lstStyle>
              <a:lvl1pPr defTabSz="512445" eaLnBrk="0" hangingPunct="0">
                <a:defRPr>
                  <a:solidFill>
                    <a:schemeClr val="tx1"/>
                  </a:solidFill>
                  <a:latin typeface="Calibri" pitchFamily="34" charset="0"/>
                  <a:ea typeface="宋体" pitchFamily="2" charset="-122"/>
                </a:defRPr>
              </a:lvl1pPr>
              <a:lvl2pPr marL="742950" indent="-285750" defTabSz="512445" eaLnBrk="0" hangingPunct="0">
                <a:defRPr>
                  <a:solidFill>
                    <a:schemeClr val="tx1"/>
                  </a:solidFill>
                  <a:latin typeface="Calibri" pitchFamily="34" charset="0"/>
                  <a:ea typeface="宋体" pitchFamily="2" charset="-122"/>
                </a:defRPr>
              </a:lvl2pPr>
              <a:lvl3pPr marL="1143000" indent="-228600" defTabSz="512445" eaLnBrk="0" hangingPunct="0">
                <a:defRPr>
                  <a:solidFill>
                    <a:schemeClr val="tx1"/>
                  </a:solidFill>
                  <a:latin typeface="Calibri" pitchFamily="34" charset="0"/>
                  <a:ea typeface="宋体" pitchFamily="2" charset="-122"/>
                </a:defRPr>
              </a:lvl3pPr>
              <a:lvl4pPr marL="1600200" indent="-228600" defTabSz="512445" eaLnBrk="0" hangingPunct="0">
                <a:defRPr>
                  <a:solidFill>
                    <a:schemeClr val="tx1"/>
                  </a:solidFill>
                  <a:latin typeface="Calibri" pitchFamily="34" charset="0"/>
                  <a:ea typeface="宋体" pitchFamily="2" charset="-122"/>
                </a:defRPr>
              </a:lvl4pPr>
              <a:lvl5pPr marL="2057400" indent="-228600" defTabSz="512445" eaLnBrk="0" hangingPunct="0">
                <a:defRPr>
                  <a:solidFill>
                    <a:schemeClr val="tx1"/>
                  </a:solidFill>
                  <a:latin typeface="Calibri" pitchFamily="34" charset="0"/>
                  <a:ea typeface="宋体" pitchFamily="2" charset="-122"/>
                </a:defRPr>
              </a:lvl5pPr>
              <a:lvl6pPr marL="2514600" indent="-228600" defTabSz="512445" eaLnBrk="0" fontAlgn="base" hangingPunct="0">
                <a:spcBef>
                  <a:spcPct val="0"/>
                </a:spcBef>
                <a:spcAft>
                  <a:spcPct val="0"/>
                </a:spcAft>
                <a:buFont typeface="Arial" panose="020B0604020202090204" pitchFamily="34" charset="0"/>
                <a:defRPr>
                  <a:solidFill>
                    <a:schemeClr val="tx1"/>
                  </a:solidFill>
                  <a:latin typeface="Calibri" pitchFamily="34" charset="0"/>
                  <a:ea typeface="宋体" pitchFamily="2" charset="-122"/>
                </a:defRPr>
              </a:lvl6pPr>
              <a:lvl7pPr marL="2971800" indent="-228600" defTabSz="512445" eaLnBrk="0" fontAlgn="base" hangingPunct="0">
                <a:spcBef>
                  <a:spcPct val="0"/>
                </a:spcBef>
                <a:spcAft>
                  <a:spcPct val="0"/>
                </a:spcAft>
                <a:buFont typeface="Arial" panose="020B0604020202090204" pitchFamily="34" charset="0"/>
                <a:defRPr>
                  <a:solidFill>
                    <a:schemeClr val="tx1"/>
                  </a:solidFill>
                  <a:latin typeface="Calibri" pitchFamily="34" charset="0"/>
                  <a:ea typeface="宋体" pitchFamily="2" charset="-122"/>
                </a:defRPr>
              </a:lvl7pPr>
              <a:lvl8pPr marL="3429000" indent="-228600" defTabSz="512445" eaLnBrk="0" fontAlgn="base" hangingPunct="0">
                <a:spcBef>
                  <a:spcPct val="0"/>
                </a:spcBef>
                <a:spcAft>
                  <a:spcPct val="0"/>
                </a:spcAft>
                <a:buFont typeface="Arial" panose="020B0604020202090204" pitchFamily="34" charset="0"/>
                <a:defRPr>
                  <a:solidFill>
                    <a:schemeClr val="tx1"/>
                  </a:solidFill>
                  <a:latin typeface="Calibri" pitchFamily="34" charset="0"/>
                  <a:ea typeface="宋体" pitchFamily="2" charset="-122"/>
                </a:defRPr>
              </a:lvl8pPr>
              <a:lvl9pPr marL="3886200" indent="-228600" defTabSz="512445" eaLnBrk="0" fontAlgn="base" hangingPunct="0">
                <a:spcBef>
                  <a:spcPct val="0"/>
                </a:spcBef>
                <a:spcAft>
                  <a:spcPct val="0"/>
                </a:spcAft>
                <a:buFont typeface="Arial" panose="020B0604020202090204" pitchFamily="34" charset="0"/>
                <a:defRPr>
                  <a:solidFill>
                    <a:schemeClr val="tx1"/>
                  </a:solidFill>
                  <a:latin typeface="Calibri" pitchFamily="34" charset="0"/>
                  <a:ea typeface="宋体" pitchFamily="2" charset="-122"/>
                </a:defRPr>
              </a:lvl9pPr>
            </a:lstStyle>
            <a:p>
              <a:pPr eaLnBrk="1" hangingPunct="1">
                <a:lnSpc>
                  <a:spcPct val="150000"/>
                </a:lnSpc>
              </a:pPr>
              <a:r>
                <a:rPr lang="en-US" altLang="zh-CN" b="1" dirty="0">
                  <a:solidFill>
                    <a:schemeClr val="accent6"/>
                  </a:solidFill>
                  <a:latin typeface="Microsoft YaHei" charset="-122"/>
                  <a:ea typeface="Microsoft YaHei" charset="-122"/>
                  <a:cs typeface="Microsoft YaHei" charset="-122"/>
                </a:rPr>
                <a:t>UNIX</a:t>
              </a:r>
              <a:r>
                <a:rPr lang="zh-CN" altLang="en-US" b="1" dirty="0">
                  <a:solidFill>
                    <a:schemeClr val="accent6"/>
                  </a:solidFill>
                  <a:latin typeface="Microsoft YaHei" charset="-122"/>
                  <a:ea typeface="Microsoft YaHei" charset="-122"/>
                  <a:cs typeface="Microsoft YaHei" charset="-122"/>
                </a:rPr>
                <a:t>服务器</a:t>
              </a:r>
              <a:r>
                <a:rPr lang="zh-CN" altLang="en-US" sz="1600" b="1" dirty="0">
                  <a:latin typeface="Microsoft YaHei" charset="-122"/>
                  <a:ea typeface="Microsoft YaHei" charset="-122"/>
                  <a:cs typeface="Microsoft YaHei" charset="-122"/>
                </a:rPr>
                <a:t>：</a:t>
              </a:r>
              <a:r>
                <a:rPr lang="zh-CN" altLang="en-US" sz="1600" dirty="0">
                  <a:latin typeface="微软雅黑" charset="-122"/>
                  <a:ea typeface="微软雅黑" charset="-122"/>
                </a:rPr>
                <a:t>也就是中国业内习惯上说的小型机，在服务器市场中处于中高端位置。</a:t>
              </a:r>
              <a:endParaRPr lang="en-US" altLang="zh-CN" sz="1600" dirty="0">
                <a:latin typeface="微软雅黑" charset="-122"/>
                <a:ea typeface="微软雅黑" charset="-122"/>
              </a:endParaRPr>
            </a:p>
            <a:p>
              <a:pPr eaLnBrk="1" hangingPunct="1">
                <a:lnSpc>
                  <a:spcPct val="150000"/>
                </a:lnSpc>
              </a:pPr>
              <a:r>
                <a:rPr lang="zh-CN" altLang="en-US" sz="1600" dirty="0">
                  <a:latin typeface="微软雅黑" charset="-122"/>
                  <a:ea typeface="微软雅黑" charset="-122"/>
                </a:rPr>
                <a:t>小型机不是通用机，基本上，各厂家</a:t>
              </a:r>
              <a:r>
                <a:rPr lang="en-US" altLang="zh-CN" sz="1600" dirty="0">
                  <a:latin typeface="微软雅黑" charset="-122"/>
                  <a:ea typeface="微软雅黑" charset="-122"/>
                </a:rPr>
                <a:t>UNIX</a:t>
              </a:r>
              <a:r>
                <a:rPr lang="zh-CN" altLang="en-US" sz="1600" dirty="0">
                  <a:latin typeface="微软雅黑" charset="-122"/>
                  <a:ea typeface="微软雅黑" charset="-122"/>
                </a:rPr>
                <a:t>服务器使用自家的</a:t>
              </a:r>
              <a:r>
                <a:rPr lang="en-US" altLang="zh-CN" sz="1600" dirty="0">
                  <a:latin typeface="微软雅黑" charset="-122"/>
                  <a:ea typeface="微软雅黑" charset="-122"/>
                </a:rPr>
                <a:t>UNIX</a:t>
              </a:r>
              <a:r>
                <a:rPr lang="zh-CN" altLang="en-US" sz="1600" dirty="0">
                  <a:latin typeface="微软雅黑" charset="-122"/>
                  <a:ea typeface="微软雅黑" charset="-122"/>
                </a:rPr>
                <a:t>版本的操作系统和专属的处理器。</a:t>
              </a:r>
              <a:endParaRPr lang="en-US" altLang="zh-CN" sz="1600" dirty="0">
                <a:latin typeface="微软雅黑" charset="-122"/>
                <a:ea typeface="微软雅黑" charset="-122"/>
              </a:endParaRPr>
            </a:p>
          </p:txBody>
        </p:sp>
      </p:grpSp>
      <p:sp>
        <p:nvSpPr>
          <p:cNvPr id="2" name="矩形 1"/>
          <p:cNvSpPr/>
          <p:nvPr/>
        </p:nvSpPr>
        <p:spPr>
          <a:xfrm>
            <a:off x="563658" y="1944369"/>
            <a:ext cx="11322941" cy="338554"/>
          </a:xfrm>
          <a:prstGeom prst="rect">
            <a:avLst/>
          </a:prstGeom>
        </p:spPr>
        <p:txBody>
          <a:bodyPr wrap="square">
            <a:spAutoFit/>
          </a:bodyPr>
          <a:lstStyle/>
          <a:p>
            <a:r>
              <a:rPr lang="zh-CN" altLang="en-US" sz="1600" dirty="0">
                <a:latin typeface="微软雅黑" charset="-122"/>
                <a:ea typeface="微软雅黑" charset="-122"/>
              </a:rPr>
              <a:t>使用小型机的用户一般是看中</a:t>
            </a:r>
            <a:r>
              <a:rPr lang="en-US" altLang="zh-CN" sz="1600" dirty="0">
                <a:latin typeface="微软雅黑" charset="-122"/>
                <a:ea typeface="微软雅黑" charset="-122"/>
              </a:rPr>
              <a:t>Unix</a:t>
            </a:r>
            <a:r>
              <a:rPr lang="zh-CN" altLang="en-US" sz="1600" dirty="0">
                <a:latin typeface="微软雅黑" charset="-122"/>
                <a:ea typeface="微软雅黑" charset="-122"/>
              </a:rPr>
              <a:t>操作系统和专用服务器的安全性、可靠性、纵向扩展性以及高并发访问下的出色处理能力。</a:t>
            </a:r>
          </a:p>
        </p:txBody>
      </p:sp>
      <p:pic>
        <p:nvPicPr>
          <p:cNvPr id="3" name="图片 2"/>
          <p:cNvPicPr>
            <a:picLocks noChangeAspect="1"/>
          </p:cNvPicPr>
          <p:nvPr/>
        </p:nvPicPr>
        <p:blipFill rotWithShape="1">
          <a:blip r:embed="rId3"/>
          <a:srcRect t="5178" r="5006" b="4202"/>
          <a:stretch>
            <a:fillRect/>
          </a:stretch>
        </p:blipFill>
        <p:spPr>
          <a:xfrm>
            <a:off x="1828799" y="2740430"/>
            <a:ext cx="3820517" cy="2075537"/>
          </a:xfrm>
          <a:prstGeom prst="rect">
            <a:avLst/>
          </a:prstGeom>
          <a:ln>
            <a:noFill/>
          </a:ln>
          <a:effectLst>
            <a:outerShdw blurRad="190500" algn="tl" rotWithShape="0">
              <a:srgbClr val="000000">
                <a:alpha val="70000"/>
              </a:srgbClr>
            </a:outerShdw>
          </a:effectLst>
        </p:spPr>
      </p:pic>
      <p:pic>
        <p:nvPicPr>
          <p:cNvPr id="7" name="图片 6"/>
          <p:cNvPicPr>
            <a:picLocks noChangeAspect="1"/>
          </p:cNvPicPr>
          <p:nvPr/>
        </p:nvPicPr>
        <p:blipFill>
          <a:blip r:embed="rId4"/>
          <a:stretch>
            <a:fillRect/>
          </a:stretch>
        </p:blipFill>
        <p:spPr>
          <a:xfrm>
            <a:off x="6512175" y="2722998"/>
            <a:ext cx="1597504" cy="2079660"/>
          </a:xfrm>
          <a:prstGeom prst="rect">
            <a:avLst/>
          </a:prstGeom>
          <a:ln>
            <a:noFill/>
          </a:ln>
          <a:effectLst>
            <a:outerShdw blurRad="190500" algn="tl" rotWithShape="0">
              <a:srgbClr val="000000">
                <a:alpha val="70000"/>
              </a:srgbClr>
            </a:outerShdw>
          </a:effectLst>
        </p:spPr>
      </p:pic>
      <p:pic>
        <p:nvPicPr>
          <p:cNvPr id="8" name="图片 7"/>
          <p:cNvPicPr>
            <a:picLocks noChangeAspect="1"/>
          </p:cNvPicPr>
          <p:nvPr/>
        </p:nvPicPr>
        <p:blipFill rotWithShape="1">
          <a:blip r:embed="rId5"/>
          <a:srcRect t="19579" b="19553"/>
          <a:stretch>
            <a:fillRect/>
          </a:stretch>
        </p:blipFill>
        <p:spPr>
          <a:xfrm>
            <a:off x="8616761" y="2722997"/>
            <a:ext cx="1456629" cy="886630"/>
          </a:xfrm>
          <a:prstGeom prst="rect">
            <a:avLst/>
          </a:prstGeom>
          <a:ln>
            <a:noFill/>
          </a:ln>
          <a:effectLst>
            <a:outerShdw blurRad="190500" algn="tl" rotWithShape="0">
              <a:srgbClr val="000000">
                <a:alpha val="70000"/>
              </a:srgbClr>
            </a:outerShdw>
          </a:effectLst>
        </p:spPr>
      </p:pic>
      <p:pic>
        <p:nvPicPr>
          <p:cNvPr id="10" name="图片 9"/>
          <p:cNvPicPr>
            <a:picLocks noChangeAspect="1"/>
          </p:cNvPicPr>
          <p:nvPr/>
        </p:nvPicPr>
        <p:blipFill rotWithShape="1">
          <a:blip r:embed="rId6"/>
          <a:srcRect l="16828" r="17960"/>
          <a:stretch>
            <a:fillRect/>
          </a:stretch>
        </p:blipFill>
        <p:spPr>
          <a:xfrm>
            <a:off x="8595567" y="4040658"/>
            <a:ext cx="1499016" cy="762000"/>
          </a:xfrm>
          <a:prstGeom prst="rect">
            <a:avLst/>
          </a:prstGeom>
          <a:ln>
            <a:noFill/>
          </a:ln>
          <a:effectLst>
            <a:outerShdw blurRad="190500" algn="tl" rotWithShape="0">
              <a:srgbClr val="000000">
                <a:alpha val="70000"/>
              </a:srgbClr>
            </a:outerShdw>
          </a:effectLst>
        </p:spPr>
      </p:pic>
      <p:sp>
        <p:nvSpPr>
          <p:cNvPr id="11" name="矩形 10"/>
          <p:cNvSpPr/>
          <p:nvPr/>
        </p:nvSpPr>
        <p:spPr>
          <a:xfrm>
            <a:off x="630571" y="5367362"/>
            <a:ext cx="11195543" cy="787460"/>
          </a:xfrm>
          <a:prstGeom prst="rect">
            <a:avLst/>
          </a:prstGeom>
        </p:spPr>
        <p:txBody>
          <a:bodyPr wrap="square">
            <a:spAutoFit/>
          </a:bodyPr>
          <a:lstStyle/>
          <a:p>
            <a:pPr>
              <a:lnSpc>
                <a:spcPct val="150000"/>
              </a:lnSpc>
            </a:pPr>
            <a:r>
              <a:rPr lang="zh-CN" altLang="en-US" sz="1600" dirty="0">
                <a:latin typeface="微软雅黑" charset="-122"/>
                <a:ea typeface="微软雅黑" charset="-122"/>
              </a:rPr>
              <a:t>小型机最引以为傲的就是高</a:t>
            </a:r>
            <a:r>
              <a:rPr lang="en-US" altLang="zh-CN" sz="1600" dirty="0">
                <a:latin typeface="微软雅黑" charset="-122"/>
                <a:ea typeface="微软雅黑" charset="-122"/>
              </a:rPr>
              <a:t>RAS</a:t>
            </a:r>
            <a:r>
              <a:rPr lang="zh-CN" altLang="en-US" sz="1600" dirty="0">
                <a:latin typeface="微软雅黑" charset="-122"/>
                <a:ea typeface="微软雅黑" charset="-122"/>
              </a:rPr>
              <a:t>（</a:t>
            </a:r>
            <a:r>
              <a:rPr lang="en-US" altLang="zh-CN" sz="1600" dirty="0">
                <a:latin typeface="微软雅黑" charset="-122"/>
                <a:ea typeface="微软雅黑" charset="-122"/>
              </a:rPr>
              <a:t>Reliability</a:t>
            </a:r>
            <a:r>
              <a:rPr lang="zh-CN" altLang="en-US" sz="1600" dirty="0">
                <a:latin typeface="微软雅黑" charset="-122"/>
                <a:ea typeface="微软雅黑" charset="-122"/>
              </a:rPr>
              <a:t>，</a:t>
            </a:r>
            <a:r>
              <a:rPr lang="en-US" altLang="zh-CN" sz="1600" dirty="0">
                <a:latin typeface="微软雅黑" charset="-122"/>
                <a:ea typeface="微软雅黑" charset="-122"/>
              </a:rPr>
              <a:t>Availability</a:t>
            </a:r>
            <a:r>
              <a:rPr lang="zh-CN" altLang="en-US" sz="1600" dirty="0">
                <a:latin typeface="微软雅黑" charset="-122"/>
                <a:ea typeface="微软雅黑" charset="-122"/>
              </a:rPr>
              <a:t>，</a:t>
            </a:r>
            <a:r>
              <a:rPr lang="en-US" altLang="zh-CN" sz="1600" dirty="0">
                <a:latin typeface="微软雅黑" charset="-122"/>
                <a:ea typeface="微软雅黑" charset="-122"/>
              </a:rPr>
              <a:t>Serviceability</a:t>
            </a:r>
            <a:r>
              <a:rPr lang="zh-CN" altLang="en-US" sz="1600" dirty="0">
                <a:latin typeface="微软雅黑" charset="-122"/>
                <a:ea typeface="微软雅黑" charset="-122"/>
              </a:rPr>
              <a:t>）：高可靠性、高可用性、高服务性。</a:t>
            </a:r>
            <a:endParaRPr lang="en-US" altLang="zh-CN" sz="1600" dirty="0">
              <a:latin typeface="微软雅黑" charset="-122"/>
              <a:ea typeface="微软雅黑" charset="-122"/>
            </a:endParaRPr>
          </a:p>
          <a:p>
            <a:pPr>
              <a:lnSpc>
                <a:spcPct val="150000"/>
              </a:lnSpc>
            </a:pPr>
            <a:r>
              <a:rPr lang="zh-CN" altLang="en-US" sz="1600" dirty="0">
                <a:latin typeface="微软雅黑" charset="-122"/>
                <a:ea typeface="微软雅黑" charset="-122"/>
              </a:rPr>
              <a:t>随着</a:t>
            </a:r>
            <a:r>
              <a:rPr lang="en-US" altLang="zh-CN" sz="1600" dirty="0">
                <a:latin typeface="微软雅黑" charset="-122"/>
                <a:ea typeface="微软雅黑" charset="-122"/>
              </a:rPr>
              <a:t>CPU</a:t>
            </a:r>
            <a:r>
              <a:rPr lang="zh-CN" altLang="en-US" sz="1600" dirty="0">
                <a:latin typeface="微软雅黑" charset="-122"/>
                <a:ea typeface="微软雅黑" charset="-122"/>
              </a:rPr>
              <a:t>和虚拟化技术的发展，</a:t>
            </a:r>
            <a:r>
              <a:rPr lang="en-US" altLang="zh-CN" sz="1600" dirty="0">
                <a:latin typeface="微软雅黑" charset="-122"/>
                <a:ea typeface="微软雅黑" charset="-122"/>
              </a:rPr>
              <a:t>x86</a:t>
            </a:r>
            <a:r>
              <a:rPr lang="zh-CN" altLang="en-US" sz="1600" dirty="0">
                <a:latin typeface="微软雅黑" charset="-122"/>
                <a:ea typeface="微软雅黑" charset="-122"/>
              </a:rPr>
              <a:t>服务器的可靠性和可用性早已不是问题，为用户提供了更多的选择。</a:t>
            </a:r>
          </a:p>
        </p:txBody>
      </p:sp>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linds(horizontal)">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8"/>
          <p:cNvSpPr txBox="1">
            <a:spLocks noChangeArrowheads="1"/>
          </p:cNvSpPr>
          <p:nvPr/>
        </p:nvSpPr>
        <p:spPr bwMode="auto">
          <a:xfrm>
            <a:off x="579157" y="273966"/>
            <a:ext cx="1002519" cy="561692"/>
          </a:xfrm>
          <a:prstGeom prst="rect">
            <a:avLst/>
          </a:prstGeom>
          <a:noFill/>
          <a:ln>
            <a:noFill/>
          </a:ln>
        </p:spPr>
        <p:txBody>
          <a:bodyPr wrap="none" lIns="68580" tIns="34290" rIns="68580" bIns="34290">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defTabSz="912495" eaLnBrk="0" fontAlgn="base" hangingPunct="0">
              <a:spcBef>
                <a:spcPct val="0"/>
              </a:spcBef>
              <a:spcAft>
                <a:spcPct val="0"/>
              </a:spcAft>
              <a:buFont typeface="Arial" panose="020B0604020202090204" pitchFamily="34" charset="0"/>
              <a:defRPr>
                <a:solidFill>
                  <a:schemeClr val="tx1"/>
                </a:solidFill>
                <a:latin typeface="Calibri" pitchFamily="34" charset="0"/>
                <a:ea typeface="宋体" pitchFamily="2" charset="-122"/>
              </a:defRPr>
            </a:lvl6pPr>
            <a:lvl7pPr marL="2971800" indent="-228600" defTabSz="912495" eaLnBrk="0" fontAlgn="base" hangingPunct="0">
              <a:spcBef>
                <a:spcPct val="0"/>
              </a:spcBef>
              <a:spcAft>
                <a:spcPct val="0"/>
              </a:spcAft>
              <a:buFont typeface="Arial" panose="020B0604020202090204" pitchFamily="34" charset="0"/>
              <a:defRPr>
                <a:solidFill>
                  <a:schemeClr val="tx1"/>
                </a:solidFill>
                <a:latin typeface="Calibri" pitchFamily="34" charset="0"/>
                <a:ea typeface="宋体" pitchFamily="2" charset="-122"/>
              </a:defRPr>
            </a:lvl7pPr>
            <a:lvl8pPr marL="3429000" indent="-228600" defTabSz="912495" eaLnBrk="0" fontAlgn="base" hangingPunct="0">
              <a:spcBef>
                <a:spcPct val="0"/>
              </a:spcBef>
              <a:spcAft>
                <a:spcPct val="0"/>
              </a:spcAft>
              <a:buFont typeface="Arial" panose="020B0604020202090204" pitchFamily="34" charset="0"/>
              <a:defRPr>
                <a:solidFill>
                  <a:schemeClr val="tx1"/>
                </a:solidFill>
                <a:latin typeface="Calibri" pitchFamily="34" charset="0"/>
                <a:ea typeface="宋体" pitchFamily="2" charset="-122"/>
              </a:defRPr>
            </a:lvl8pPr>
            <a:lvl9pPr marL="3886200" indent="-228600" defTabSz="912495" eaLnBrk="0" fontAlgn="base" hangingPunct="0">
              <a:spcBef>
                <a:spcPct val="0"/>
              </a:spcBef>
              <a:spcAft>
                <a:spcPct val="0"/>
              </a:spcAft>
              <a:buFont typeface="Arial" panose="020B0604020202090204" pitchFamily="34" charset="0"/>
              <a:defRPr>
                <a:solidFill>
                  <a:schemeClr val="tx1"/>
                </a:solidFill>
                <a:latin typeface="Calibri" pitchFamily="34" charset="0"/>
                <a:ea typeface="宋体" pitchFamily="2" charset="-122"/>
              </a:defRPr>
            </a:lvl9pPr>
          </a:lstStyle>
          <a:p>
            <a:pPr eaLnBrk="1" hangingPunct="1"/>
            <a:r>
              <a:rPr lang="en-US" altLang="zh-CN" sz="3200" b="1" dirty="0">
                <a:solidFill>
                  <a:srgbClr val="1B4F85"/>
                </a:solidFill>
                <a:latin typeface="Microsoft YaHei" charset="-122"/>
                <a:ea typeface="Microsoft YaHei" charset="-122"/>
                <a:cs typeface="Microsoft YaHei" charset="-122"/>
              </a:rPr>
              <a:t>CPU</a:t>
            </a:r>
          </a:p>
        </p:txBody>
      </p:sp>
      <p:cxnSp>
        <p:nvCxnSpPr>
          <p:cNvPr id="9" name="直接连接符 7"/>
          <p:cNvCxnSpPr>
            <a:cxnSpLocks noChangeShapeType="1"/>
          </p:cNvCxnSpPr>
          <p:nvPr/>
        </p:nvCxnSpPr>
        <p:spPr bwMode="auto">
          <a:xfrm>
            <a:off x="563659" y="944147"/>
            <a:ext cx="11109665" cy="0"/>
          </a:xfrm>
          <a:prstGeom prst="line">
            <a:avLst/>
          </a:prstGeom>
          <a:noFill/>
          <a:ln w="22225">
            <a:solidFill>
              <a:schemeClr val="accent3"/>
            </a:solidFill>
            <a:round/>
          </a:ln>
          <a:effectLst/>
        </p:spPr>
      </p:cxnSp>
      <p:sp>
        <p:nvSpPr>
          <p:cNvPr id="6" name="文本框 83"/>
          <p:cNvSpPr txBox="1">
            <a:spLocks noChangeArrowheads="1"/>
          </p:cNvSpPr>
          <p:nvPr/>
        </p:nvSpPr>
        <p:spPr bwMode="auto">
          <a:xfrm>
            <a:off x="579157" y="1098372"/>
            <a:ext cx="10838458" cy="877163"/>
          </a:xfrm>
          <a:prstGeom prst="rect">
            <a:avLst/>
          </a:prstGeom>
          <a:noFill/>
          <a:ln>
            <a:noFill/>
          </a:ln>
        </p:spPr>
        <p:txBody>
          <a:bodyPr wrap="square">
            <a:spAutoFit/>
          </a:bodyPr>
          <a:lstStyle>
            <a:lvl1pPr defTabSz="512445" eaLnBrk="0" hangingPunct="0">
              <a:defRPr>
                <a:solidFill>
                  <a:schemeClr val="tx1"/>
                </a:solidFill>
                <a:latin typeface="Calibri" pitchFamily="34" charset="0"/>
                <a:ea typeface="宋体" pitchFamily="2" charset="-122"/>
              </a:defRPr>
            </a:lvl1pPr>
            <a:lvl2pPr marL="742950" indent="-285750" defTabSz="512445" eaLnBrk="0" hangingPunct="0">
              <a:defRPr>
                <a:solidFill>
                  <a:schemeClr val="tx1"/>
                </a:solidFill>
                <a:latin typeface="Calibri" pitchFamily="34" charset="0"/>
                <a:ea typeface="宋体" pitchFamily="2" charset="-122"/>
              </a:defRPr>
            </a:lvl2pPr>
            <a:lvl3pPr marL="1143000" indent="-228600" defTabSz="512445" eaLnBrk="0" hangingPunct="0">
              <a:defRPr>
                <a:solidFill>
                  <a:schemeClr val="tx1"/>
                </a:solidFill>
                <a:latin typeface="Calibri" pitchFamily="34" charset="0"/>
                <a:ea typeface="宋体" pitchFamily="2" charset="-122"/>
              </a:defRPr>
            </a:lvl3pPr>
            <a:lvl4pPr marL="1600200" indent="-228600" defTabSz="512445" eaLnBrk="0" hangingPunct="0">
              <a:defRPr>
                <a:solidFill>
                  <a:schemeClr val="tx1"/>
                </a:solidFill>
                <a:latin typeface="Calibri" pitchFamily="34" charset="0"/>
                <a:ea typeface="宋体" pitchFamily="2" charset="-122"/>
              </a:defRPr>
            </a:lvl4pPr>
            <a:lvl5pPr marL="2057400" indent="-228600" defTabSz="512445" eaLnBrk="0" hangingPunct="0">
              <a:defRPr>
                <a:solidFill>
                  <a:schemeClr val="tx1"/>
                </a:solidFill>
                <a:latin typeface="Calibri" pitchFamily="34" charset="0"/>
                <a:ea typeface="宋体" pitchFamily="2" charset="-122"/>
              </a:defRPr>
            </a:lvl5pPr>
            <a:lvl6pPr marL="2514600" indent="-228600" defTabSz="512445" eaLnBrk="0" fontAlgn="base" hangingPunct="0">
              <a:spcBef>
                <a:spcPct val="0"/>
              </a:spcBef>
              <a:spcAft>
                <a:spcPct val="0"/>
              </a:spcAft>
              <a:buFont typeface="Arial" panose="020B0604020202090204" pitchFamily="34" charset="0"/>
              <a:defRPr>
                <a:solidFill>
                  <a:schemeClr val="tx1"/>
                </a:solidFill>
                <a:latin typeface="Calibri" pitchFamily="34" charset="0"/>
                <a:ea typeface="宋体" pitchFamily="2" charset="-122"/>
              </a:defRPr>
            </a:lvl6pPr>
            <a:lvl7pPr marL="2971800" indent="-228600" defTabSz="512445" eaLnBrk="0" fontAlgn="base" hangingPunct="0">
              <a:spcBef>
                <a:spcPct val="0"/>
              </a:spcBef>
              <a:spcAft>
                <a:spcPct val="0"/>
              </a:spcAft>
              <a:buFont typeface="Arial" panose="020B0604020202090204" pitchFamily="34" charset="0"/>
              <a:defRPr>
                <a:solidFill>
                  <a:schemeClr val="tx1"/>
                </a:solidFill>
                <a:latin typeface="Calibri" pitchFamily="34" charset="0"/>
                <a:ea typeface="宋体" pitchFamily="2" charset="-122"/>
              </a:defRPr>
            </a:lvl7pPr>
            <a:lvl8pPr marL="3429000" indent="-228600" defTabSz="512445" eaLnBrk="0" fontAlgn="base" hangingPunct="0">
              <a:spcBef>
                <a:spcPct val="0"/>
              </a:spcBef>
              <a:spcAft>
                <a:spcPct val="0"/>
              </a:spcAft>
              <a:buFont typeface="Arial" panose="020B0604020202090204" pitchFamily="34" charset="0"/>
              <a:defRPr>
                <a:solidFill>
                  <a:schemeClr val="tx1"/>
                </a:solidFill>
                <a:latin typeface="Calibri" pitchFamily="34" charset="0"/>
                <a:ea typeface="宋体" pitchFamily="2" charset="-122"/>
              </a:defRPr>
            </a:lvl8pPr>
            <a:lvl9pPr marL="3886200" indent="-228600" defTabSz="512445" eaLnBrk="0" fontAlgn="base" hangingPunct="0">
              <a:spcBef>
                <a:spcPct val="0"/>
              </a:spcBef>
              <a:spcAft>
                <a:spcPct val="0"/>
              </a:spcAft>
              <a:buFont typeface="Arial" panose="020B0604020202090204" pitchFamily="34" charset="0"/>
              <a:defRPr>
                <a:solidFill>
                  <a:schemeClr val="tx1"/>
                </a:solidFill>
                <a:latin typeface="Calibri" pitchFamily="34" charset="0"/>
                <a:ea typeface="宋体" pitchFamily="2" charset="-122"/>
              </a:defRPr>
            </a:lvl9pPr>
          </a:lstStyle>
          <a:p>
            <a:pPr eaLnBrk="1" hangingPunct="1">
              <a:lnSpc>
                <a:spcPct val="150000"/>
              </a:lnSpc>
            </a:pPr>
            <a:r>
              <a:rPr lang="zh-CN" altLang="en-US" b="1" dirty="0">
                <a:solidFill>
                  <a:schemeClr val="accent6"/>
                </a:solidFill>
                <a:latin typeface="Microsoft YaHei" charset="-122"/>
                <a:ea typeface="Microsoft YaHei" charset="-122"/>
                <a:cs typeface="Microsoft YaHei" charset="-122"/>
              </a:rPr>
              <a:t>中央处理器（</a:t>
            </a:r>
            <a:r>
              <a:rPr lang="en-US" altLang="zh-CN" b="1" dirty="0">
                <a:solidFill>
                  <a:schemeClr val="accent6"/>
                </a:solidFill>
                <a:latin typeface="Microsoft YaHei" charset="-122"/>
                <a:ea typeface="Microsoft YaHei" charset="-122"/>
                <a:cs typeface="Microsoft YaHei" charset="-122"/>
              </a:rPr>
              <a:t>CPU</a:t>
            </a:r>
            <a:r>
              <a:rPr lang="zh-CN" altLang="en-US" b="1" dirty="0">
                <a:solidFill>
                  <a:schemeClr val="accent6"/>
                </a:solidFill>
                <a:latin typeface="Microsoft YaHei" charset="-122"/>
                <a:ea typeface="Microsoft YaHei" charset="-122"/>
                <a:cs typeface="Microsoft YaHei" charset="-122"/>
              </a:rPr>
              <a:t>，</a:t>
            </a:r>
            <a:r>
              <a:rPr lang="en-US" altLang="zh-CN" b="1" dirty="0">
                <a:solidFill>
                  <a:schemeClr val="accent6"/>
                </a:solidFill>
                <a:latin typeface="Microsoft YaHei" charset="-122"/>
                <a:ea typeface="Microsoft YaHei" charset="-122"/>
                <a:cs typeface="Microsoft YaHei" charset="-122"/>
              </a:rPr>
              <a:t>Central Processing Unit</a:t>
            </a:r>
            <a:r>
              <a:rPr lang="zh-CN" altLang="en-US" b="1" dirty="0">
                <a:solidFill>
                  <a:schemeClr val="accent6"/>
                </a:solidFill>
                <a:latin typeface="Microsoft YaHei" charset="-122"/>
                <a:ea typeface="Microsoft YaHei" charset="-122"/>
                <a:cs typeface="Microsoft YaHei" charset="-122"/>
              </a:rPr>
              <a:t>）</a:t>
            </a:r>
            <a:endParaRPr lang="en-US" altLang="zh-CN" b="1" dirty="0">
              <a:solidFill>
                <a:schemeClr val="accent6"/>
              </a:solidFill>
              <a:latin typeface="Microsoft YaHei" charset="-122"/>
              <a:ea typeface="Microsoft YaHei" charset="-122"/>
              <a:cs typeface="Microsoft YaHei" charset="-122"/>
            </a:endParaRPr>
          </a:p>
          <a:p>
            <a:pPr eaLnBrk="1" hangingPunct="1">
              <a:lnSpc>
                <a:spcPct val="150000"/>
              </a:lnSpc>
            </a:pPr>
            <a:r>
              <a:rPr lang="zh-CN" altLang="en-US" sz="1600" dirty="0">
                <a:latin typeface="Microsoft YaHei" charset="-122"/>
                <a:ea typeface="Microsoft YaHei" charset="-122"/>
                <a:cs typeface="Microsoft YaHei" charset="-122"/>
              </a:rPr>
              <a:t>是一块超大规模的集成电路，是一台计算机的运算核心（</a:t>
            </a:r>
            <a:r>
              <a:rPr lang="en-US" altLang="zh-CN" sz="1600" dirty="0">
                <a:latin typeface="Microsoft YaHei" charset="-122"/>
                <a:ea typeface="Microsoft YaHei" charset="-122"/>
                <a:cs typeface="Microsoft YaHei" charset="-122"/>
              </a:rPr>
              <a:t>Core</a:t>
            </a:r>
            <a:r>
              <a:rPr lang="zh-CN" altLang="en-US" sz="1600" dirty="0">
                <a:latin typeface="Microsoft YaHei" charset="-122"/>
                <a:ea typeface="Microsoft YaHei" charset="-122"/>
                <a:cs typeface="Microsoft YaHei" charset="-122"/>
              </a:rPr>
              <a:t>）和控制核心（ </a:t>
            </a:r>
            <a:r>
              <a:rPr lang="en-US" altLang="zh-CN" sz="1600" dirty="0">
                <a:latin typeface="Microsoft YaHei" charset="-122"/>
                <a:ea typeface="Microsoft YaHei" charset="-122"/>
                <a:cs typeface="Microsoft YaHei" charset="-122"/>
              </a:rPr>
              <a:t>Control Unit</a:t>
            </a:r>
            <a:r>
              <a:rPr lang="zh-CN" altLang="en-US" sz="1600" dirty="0">
                <a:latin typeface="Microsoft YaHei" charset="-122"/>
                <a:ea typeface="Microsoft YaHei" charset="-122"/>
                <a:cs typeface="Microsoft YaHei" charset="-122"/>
              </a:rPr>
              <a:t>）。</a:t>
            </a:r>
          </a:p>
        </p:txBody>
      </p:sp>
      <p:sp>
        <p:nvSpPr>
          <p:cNvPr id="16" name="椭圆 15"/>
          <p:cNvSpPr/>
          <p:nvPr/>
        </p:nvSpPr>
        <p:spPr>
          <a:xfrm>
            <a:off x="745003" y="2531246"/>
            <a:ext cx="2299440" cy="2299440"/>
          </a:xfrm>
          <a:prstGeom prst="ellipse">
            <a:avLst/>
          </a:prstGeom>
          <a:solidFill>
            <a:srgbClr val="1B4F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18" name="组 52"/>
          <p:cNvGrpSpPr/>
          <p:nvPr/>
        </p:nvGrpSpPr>
        <p:grpSpPr>
          <a:xfrm rot="9840490">
            <a:off x="3213516" y="3010885"/>
            <a:ext cx="341439" cy="227802"/>
            <a:chOff x="3319130" y="2849962"/>
            <a:chExt cx="341439" cy="227802"/>
          </a:xfrm>
          <a:solidFill>
            <a:srgbClr val="1B4F85"/>
          </a:solidFill>
        </p:grpSpPr>
        <p:sp>
          <p:nvSpPr>
            <p:cNvPr id="19" name="椭圆 18"/>
            <p:cNvSpPr/>
            <p:nvPr/>
          </p:nvSpPr>
          <p:spPr>
            <a:xfrm>
              <a:off x="3502231" y="2884694"/>
              <a:ext cx="158338" cy="1583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0" name="燕尾形 19"/>
            <p:cNvSpPr/>
            <p:nvPr/>
          </p:nvSpPr>
          <p:spPr>
            <a:xfrm flipH="1">
              <a:off x="3319130" y="2849962"/>
              <a:ext cx="155496" cy="227802"/>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grpSp>
      <p:sp>
        <p:nvSpPr>
          <p:cNvPr id="22" name="椭圆 11"/>
          <p:cNvSpPr>
            <a:spLocks noChangeArrowheads="1"/>
          </p:cNvSpPr>
          <p:nvPr/>
        </p:nvSpPr>
        <p:spPr bwMode="auto">
          <a:xfrm>
            <a:off x="3820006" y="2473792"/>
            <a:ext cx="891231" cy="876275"/>
          </a:xfrm>
          <a:prstGeom prst="ellipse">
            <a:avLst/>
          </a:prstGeom>
          <a:solidFill>
            <a:srgbClr val="69A246"/>
          </a:solidFill>
          <a:ln>
            <a:noFill/>
          </a:ln>
        </p:spPr>
        <p:txBody>
          <a:bodyPr lIns="68580" tIns="34290" rIns="68580" bIns="34290" anchor="ctr"/>
          <a:lstStyle/>
          <a:p>
            <a:pPr algn="ctr"/>
            <a:endParaRPr lang="zh-CN" altLang="en-US">
              <a:solidFill>
                <a:srgbClr val="FFFFFF"/>
              </a:solidFill>
            </a:endParaRPr>
          </a:p>
        </p:txBody>
      </p:sp>
      <p:grpSp>
        <p:nvGrpSpPr>
          <p:cNvPr id="24" name="组 58"/>
          <p:cNvGrpSpPr/>
          <p:nvPr/>
        </p:nvGrpSpPr>
        <p:grpSpPr>
          <a:xfrm>
            <a:off x="4906229" y="2205465"/>
            <a:ext cx="6511386" cy="1086470"/>
            <a:chOff x="5156280" y="1773987"/>
            <a:chExt cx="4975271" cy="1086470"/>
          </a:xfrm>
        </p:grpSpPr>
        <p:sp>
          <p:nvSpPr>
            <p:cNvPr id="25" name="矩形 24"/>
            <p:cNvSpPr/>
            <p:nvPr/>
          </p:nvSpPr>
          <p:spPr>
            <a:xfrm>
              <a:off x="5156280" y="2159881"/>
              <a:ext cx="4975271" cy="700576"/>
            </a:xfrm>
            <a:prstGeom prst="rect">
              <a:avLst/>
            </a:prstGeom>
          </p:spPr>
          <p:txBody>
            <a:bodyPr wrap="square">
              <a:spAutoFit/>
            </a:bodyPr>
            <a:lstStyle/>
            <a:p>
              <a:pPr>
                <a:lnSpc>
                  <a:spcPct val="150000"/>
                </a:lnSpc>
              </a:pPr>
              <a:r>
                <a:rPr lang="zh-CN" altLang="en-US" sz="1400" dirty="0">
                  <a:latin typeface="微软雅黑" charset="-122"/>
                  <a:ea typeface="微软雅黑" charset="-122"/>
                </a:rPr>
                <a:t>表示</a:t>
              </a:r>
              <a:r>
                <a:rPr lang="en-US" altLang="zh-CN" sz="1400" dirty="0">
                  <a:latin typeface="微软雅黑" charset="-122"/>
                  <a:ea typeface="微软雅黑" charset="-122"/>
                </a:rPr>
                <a:t>CPU</a:t>
              </a:r>
              <a:r>
                <a:rPr lang="zh-CN" altLang="en-US" sz="1400" dirty="0">
                  <a:latin typeface="微软雅黑" charset="-122"/>
                  <a:ea typeface="微软雅黑" charset="-122"/>
                </a:rPr>
                <a:t>的处理频率，常见的频率</a:t>
              </a:r>
              <a:r>
                <a:rPr lang="en-US" altLang="zh-CN" sz="1400" dirty="0">
                  <a:latin typeface="微软雅黑" charset="-122"/>
                  <a:ea typeface="微软雅黑" charset="-122"/>
                </a:rPr>
                <a:t>1.7-3.1GHz</a:t>
              </a:r>
              <a:r>
                <a:rPr lang="zh-CN" altLang="en-US" sz="1400" dirty="0">
                  <a:latin typeface="微软雅黑" charset="-122"/>
                  <a:ea typeface="微软雅黑" charset="-122"/>
                </a:rPr>
                <a:t>。数值越高，处理的速度越快。</a:t>
              </a:r>
              <a:endParaRPr lang="en-US" altLang="zh-CN" sz="1400" dirty="0">
                <a:latin typeface="微软雅黑" charset="-122"/>
                <a:ea typeface="微软雅黑" charset="-122"/>
              </a:endParaRPr>
            </a:p>
            <a:p>
              <a:pPr>
                <a:lnSpc>
                  <a:spcPct val="150000"/>
                </a:lnSpc>
              </a:pPr>
              <a:r>
                <a:rPr lang="zh-CN" altLang="en-US" sz="1400" b="1" dirty="0">
                  <a:latin typeface="微软雅黑" charset="-122"/>
                  <a:ea typeface="微软雅黑" charset="-122"/>
                </a:rPr>
                <a:t>超频</a:t>
              </a:r>
              <a:r>
                <a:rPr lang="zh-CN" altLang="en-US" sz="1400" dirty="0">
                  <a:latin typeface="微软雅黑" charset="-122"/>
                  <a:ea typeface="微软雅黑" charset="-122"/>
                </a:rPr>
                <a:t>：表示</a:t>
              </a:r>
              <a:r>
                <a:rPr lang="en-US" altLang="zh-CN" sz="1400" dirty="0">
                  <a:latin typeface="微软雅黑" charset="-122"/>
                  <a:ea typeface="微软雅黑" charset="-122"/>
                </a:rPr>
                <a:t>CPU</a:t>
              </a:r>
              <a:r>
                <a:rPr lang="zh-CN" altLang="en-US" sz="1400" dirty="0">
                  <a:latin typeface="微软雅黑" charset="-122"/>
                  <a:ea typeface="微软雅黑" charset="-122"/>
                </a:rPr>
                <a:t>可以“超速”行驶。</a:t>
              </a:r>
            </a:p>
          </p:txBody>
        </p:sp>
        <p:sp>
          <p:nvSpPr>
            <p:cNvPr id="26" name="矩形 25"/>
            <p:cNvSpPr/>
            <p:nvPr/>
          </p:nvSpPr>
          <p:spPr>
            <a:xfrm>
              <a:off x="5156281" y="1773987"/>
              <a:ext cx="2504334" cy="418128"/>
            </a:xfrm>
            <a:prstGeom prst="rect">
              <a:avLst/>
            </a:prstGeom>
          </p:spPr>
          <p:txBody>
            <a:bodyPr wrap="square">
              <a:spAutoFit/>
            </a:bodyPr>
            <a:lstStyle/>
            <a:p>
              <a:pPr>
                <a:lnSpc>
                  <a:spcPct val="150000"/>
                </a:lnSpc>
              </a:pPr>
              <a:r>
                <a:rPr lang="zh-CN" altLang="en-US" sz="1600" b="1" dirty="0">
                  <a:latin typeface="微软雅黑" charset="-122"/>
                  <a:ea typeface="微软雅黑" charset="-122"/>
                </a:rPr>
                <a:t>主频</a:t>
              </a:r>
            </a:p>
          </p:txBody>
        </p:sp>
      </p:grpSp>
      <p:sp>
        <p:nvSpPr>
          <p:cNvPr id="28" name="椭圆 11"/>
          <p:cNvSpPr>
            <a:spLocks noChangeArrowheads="1"/>
          </p:cNvSpPr>
          <p:nvPr/>
        </p:nvSpPr>
        <p:spPr bwMode="auto">
          <a:xfrm>
            <a:off x="3803307" y="3848846"/>
            <a:ext cx="891231" cy="876275"/>
          </a:xfrm>
          <a:prstGeom prst="ellipse">
            <a:avLst/>
          </a:prstGeom>
          <a:solidFill>
            <a:srgbClr val="607695"/>
          </a:solidFill>
          <a:ln>
            <a:noFill/>
          </a:ln>
        </p:spPr>
        <p:txBody>
          <a:bodyPr lIns="68580" tIns="34290" rIns="68580" bIns="34290" anchor="ctr"/>
          <a:lstStyle/>
          <a:p>
            <a:pPr algn="ctr"/>
            <a:endParaRPr lang="zh-CN" altLang="en-US">
              <a:solidFill>
                <a:srgbClr val="FFFFFF"/>
              </a:solidFill>
            </a:endParaRPr>
          </a:p>
        </p:txBody>
      </p:sp>
      <p:grpSp>
        <p:nvGrpSpPr>
          <p:cNvPr id="32" name="组 66"/>
          <p:cNvGrpSpPr/>
          <p:nvPr/>
        </p:nvGrpSpPr>
        <p:grpSpPr>
          <a:xfrm rot="11758398">
            <a:off x="3194770" y="4115345"/>
            <a:ext cx="341439" cy="227802"/>
            <a:chOff x="3319130" y="2849962"/>
            <a:chExt cx="341439" cy="227802"/>
          </a:xfrm>
          <a:solidFill>
            <a:srgbClr val="1B4F85"/>
          </a:solidFill>
        </p:grpSpPr>
        <p:sp>
          <p:nvSpPr>
            <p:cNvPr id="33" name="椭圆 32"/>
            <p:cNvSpPr/>
            <p:nvPr/>
          </p:nvSpPr>
          <p:spPr>
            <a:xfrm>
              <a:off x="3502231" y="2884694"/>
              <a:ext cx="158338" cy="1583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4" name="燕尾形 33"/>
            <p:cNvSpPr/>
            <p:nvPr/>
          </p:nvSpPr>
          <p:spPr>
            <a:xfrm flipH="1">
              <a:off x="3319130" y="2849962"/>
              <a:ext cx="155496" cy="227802"/>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grpSp>
      <p:pic>
        <p:nvPicPr>
          <p:cNvPr id="36" name="图片 35"/>
          <p:cNvPicPr>
            <a:picLocks noChangeAspect="1"/>
          </p:cNvPicPr>
          <p:nvPr/>
        </p:nvPicPr>
        <p:blipFill>
          <a:blip r:embed="rId3"/>
          <a:stretch>
            <a:fillRect/>
          </a:stretch>
        </p:blipFill>
        <p:spPr>
          <a:xfrm>
            <a:off x="4058996" y="2685922"/>
            <a:ext cx="413250" cy="413250"/>
          </a:xfrm>
          <a:prstGeom prst="rect">
            <a:avLst/>
          </a:prstGeom>
        </p:spPr>
      </p:pic>
      <p:grpSp>
        <p:nvGrpSpPr>
          <p:cNvPr id="40" name="组 74"/>
          <p:cNvGrpSpPr/>
          <p:nvPr/>
        </p:nvGrpSpPr>
        <p:grpSpPr>
          <a:xfrm>
            <a:off x="4889530" y="3684294"/>
            <a:ext cx="4975271" cy="1086470"/>
            <a:chOff x="5156280" y="1773987"/>
            <a:chExt cx="4975271" cy="1086470"/>
          </a:xfrm>
        </p:grpSpPr>
        <p:sp>
          <p:nvSpPr>
            <p:cNvPr id="41" name="矩形 40"/>
            <p:cNvSpPr/>
            <p:nvPr/>
          </p:nvSpPr>
          <p:spPr>
            <a:xfrm>
              <a:off x="5156280" y="2159881"/>
              <a:ext cx="4975271" cy="700576"/>
            </a:xfrm>
            <a:prstGeom prst="rect">
              <a:avLst/>
            </a:prstGeom>
          </p:spPr>
          <p:txBody>
            <a:bodyPr wrap="square">
              <a:spAutoFit/>
            </a:bodyPr>
            <a:lstStyle/>
            <a:p>
              <a:pPr>
                <a:lnSpc>
                  <a:spcPct val="150000"/>
                </a:lnSpc>
              </a:pPr>
              <a:r>
                <a:rPr lang="zh-CN" altLang="en-US" sz="1400" dirty="0">
                  <a:latin typeface="微软雅黑" charset="-122"/>
                  <a:ea typeface="微软雅黑" charset="-122"/>
                </a:rPr>
                <a:t>表示</a:t>
              </a:r>
              <a:r>
                <a:rPr lang="en-US" altLang="zh-CN" sz="1400" dirty="0">
                  <a:latin typeface="微软雅黑" charset="-122"/>
                  <a:ea typeface="微软雅黑" charset="-122"/>
                </a:rPr>
                <a:t>CPU</a:t>
              </a:r>
              <a:r>
                <a:rPr lang="zh-CN" altLang="en-US" sz="1400" dirty="0">
                  <a:latin typeface="微软雅黑" charset="-122"/>
                  <a:ea typeface="微软雅黑" charset="-122"/>
                </a:rPr>
                <a:t>的并行处理能力。核数越多并行处理速度越快。</a:t>
              </a:r>
              <a:endParaRPr lang="en-US" altLang="zh-CN" sz="1400" dirty="0">
                <a:latin typeface="微软雅黑" charset="-122"/>
                <a:ea typeface="微软雅黑" charset="-122"/>
              </a:endParaRPr>
            </a:p>
            <a:p>
              <a:pPr>
                <a:lnSpc>
                  <a:spcPct val="150000"/>
                </a:lnSpc>
              </a:pPr>
              <a:r>
                <a:rPr lang="zh-CN" altLang="en-US" sz="1400" b="1" dirty="0">
                  <a:latin typeface="微软雅黑" charset="-122"/>
                  <a:ea typeface="微软雅黑" charset="-122"/>
                </a:rPr>
                <a:t>超线程</a:t>
              </a:r>
              <a:r>
                <a:rPr lang="zh-CN" altLang="en-US" sz="1400" dirty="0">
                  <a:latin typeface="微软雅黑" charset="-122"/>
                  <a:ea typeface="微软雅黑" charset="-122"/>
                </a:rPr>
                <a:t>：表示</a:t>
              </a:r>
              <a:r>
                <a:rPr lang="en-US" altLang="zh-CN" sz="1400" dirty="0">
                  <a:latin typeface="微软雅黑" charset="-122"/>
                  <a:ea typeface="微软雅黑" charset="-122"/>
                </a:rPr>
                <a:t>CPU</a:t>
              </a:r>
              <a:r>
                <a:rPr lang="zh-CN" altLang="en-US" sz="1400" dirty="0">
                  <a:latin typeface="微软雅黑" charset="-122"/>
                  <a:ea typeface="微软雅黑" charset="-122"/>
                </a:rPr>
                <a:t>可以“高负荷”处理。</a:t>
              </a:r>
            </a:p>
          </p:txBody>
        </p:sp>
        <p:sp>
          <p:nvSpPr>
            <p:cNvPr id="42" name="矩形 41"/>
            <p:cNvSpPr/>
            <p:nvPr/>
          </p:nvSpPr>
          <p:spPr>
            <a:xfrm>
              <a:off x="5156281" y="1773987"/>
              <a:ext cx="2504334" cy="418128"/>
            </a:xfrm>
            <a:prstGeom prst="rect">
              <a:avLst/>
            </a:prstGeom>
          </p:spPr>
          <p:txBody>
            <a:bodyPr wrap="square">
              <a:spAutoFit/>
            </a:bodyPr>
            <a:lstStyle/>
            <a:p>
              <a:pPr>
                <a:lnSpc>
                  <a:spcPct val="150000"/>
                </a:lnSpc>
              </a:pPr>
              <a:r>
                <a:rPr lang="zh-CN" altLang="en-US" sz="1600" b="1" dirty="0">
                  <a:latin typeface="微软雅黑" charset="-122"/>
                  <a:ea typeface="微软雅黑" charset="-122"/>
                </a:rPr>
                <a:t>核数</a:t>
              </a:r>
            </a:p>
          </p:txBody>
        </p:sp>
      </p:grpSp>
      <p:pic>
        <p:nvPicPr>
          <p:cNvPr id="3" name="图片 2"/>
          <p:cNvPicPr>
            <a:picLocks noChangeAspect="1"/>
          </p:cNvPicPr>
          <p:nvPr/>
        </p:nvPicPr>
        <p:blipFill rotWithShape="1">
          <a:blip r:embed="rId4"/>
          <a:srcRect l="6671" t="9772" r="6135"/>
          <a:stretch>
            <a:fillRect/>
          </a:stretch>
        </p:blipFill>
        <p:spPr>
          <a:xfrm>
            <a:off x="699351" y="2482644"/>
            <a:ext cx="2393286" cy="2396644"/>
          </a:xfrm>
          <a:prstGeom prst="ellipse">
            <a:avLst/>
          </a:prstGeom>
          <a:ln>
            <a:noFill/>
          </a:ln>
          <a:effectLst>
            <a:softEdge rad="112500"/>
          </a:effectLst>
        </p:spPr>
      </p:pic>
      <p:pic>
        <p:nvPicPr>
          <p:cNvPr id="45" name="图片 44"/>
          <p:cNvPicPr>
            <a:picLocks noChangeAspect="1"/>
          </p:cNvPicPr>
          <p:nvPr/>
        </p:nvPicPr>
        <p:blipFill>
          <a:blip r:embed="rId5"/>
          <a:stretch>
            <a:fillRect/>
          </a:stretch>
        </p:blipFill>
        <p:spPr>
          <a:xfrm>
            <a:off x="4035055" y="4048283"/>
            <a:ext cx="461132" cy="413096"/>
          </a:xfrm>
          <a:prstGeom prst="rect">
            <a:avLst/>
          </a:prstGeom>
        </p:spPr>
      </p:pic>
      <p:sp>
        <p:nvSpPr>
          <p:cNvPr id="47" name="文本框 83"/>
          <p:cNvSpPr txBox="1">
            <a:spLocks noChangeArrowheads="1"/>
          </p:cNvSpPr>
          <p:nvPr/>
        </p:nvSpPr>
        <p:spPr bwMode="auto">
          <a:xfrm>
            <a:off x="479912" y="5460394"/>
            <a:ext cx="10838458" cy="1191095"/>
          </a:xfrm>
          <a:prstGeom prst="rect">
            <a:avLst/>
          </a:prstGeom>
          <a:noFill/>
          <a:ln>
            <a:noFill/>
          </a:ln>
        </p:spPr>
        <p:txBody>
          <a:bodyPr wrap="square">
            <a:spAutoFit/>
          </a:bodyPr>
          <a:lstStyle>
            <a:lvl1pPr defTabSz="512445" eaLnBrk="0" hangingPunct="0">
              <a:defRPr>
                <a:solidFill>
                  <a:schemeClr val="tx1"/>
                </a:solidFill>
                <a:latin typeface="Calibri" pitchFamily="34" charset="0"/>
                <a:ea typeface="宋体" pitchFamily="2" charset="-122"/>
              </a:defRPr>
            </a:lvl1pPr>
            <a:lvl2pPr marL="742950" indent="-285750" defTabSz="512445" eaLnBrk="0" hangingPunct="0">
              <a:defRPr>
                <a:solidFill>
                  <a:schemeClr val="tx1"/>
                </a:solidFill>
                <a:latin typeface="Calibri" pitchFamily="34" charset="0"/>
                <a:ea typeface="宋体" pitchFamily="2" charset="-122"/>
              </a:defRPr>
            </a:lvl2pPr>
            <a:lvl3pPr marL="1143000" indent="-228600" defTabSz="512445" eaLnBrk="0" hangingPunct="0">
              <a:defRPr>
                <a:solidFill>
                  <a:schemeClr val="tx1"/>
                </a:solidFill>
                <a:latin typeface="Calibri" pitchFamily="34" charset="0"/>
                <a:ea typeface="宋体" pitchFamily="2" charset="-122"/>
              </a:defRPr>
            </a:lvl3pPr>
            <a:lvl4pPr marL="1600200" indent="-228600" defTabSz="512445" eaLnBrk="0" hangingPunct="0">
              <a:defRPr>
                <a:solidFill>
                  <a:schemeClr val="tx1"/>
                </a:solidFill>
                <a:latin typeface="Calibri" pitchFamily="34" charset="0"/>
                <a:ea typeface="宋体" pitchFamily="2" charset="-122"/>
              </a:defRPr>
            </a:lvl4pPr>
            <a:lvl5pPr marL="2057400" indent="-228600" defTabSz="512445" eaLnBrk="0" hangingPunct="0">
              <a:defRPr>
                <a:solidFill>
                  <a:schemeClr val="tx1"/>
                </a:solidFill>
                <a:latin typeface="Calibri" pitchFamily="34" charset="0"/>
                <a:ea typeface="宋体" pitchFamily="2" charset="-122"/>
              </a:defRPr>
            </a:lvl5pPr>
            <a:lvl6pPr marL="2514600" indent="-228600" defTabSz="512445" eaLnBrk="0" fontAlgn="base" hangingPunct="0">
              <a:spcBef>
                <a:spcPct val="0"/>
              </a:spcBef>
              <a:spcAft>
                <a:spcPct val="0"/>
              </a:spcAft>
              <a:buFont typeface="Arial" panose="020B0604020202090204" pitchFamily="34" charset="0"/>
              <a:defRPr>
                <a:solidFill>
                  <a:schemeClr val="tx1"/>
                </a:solidFill>
                <a:latin typeface="Calibri" pitchFamily="34" charset="0"/>
                <a:ea typeface="宋体" pitchFamily="2" charset="-122"/>
              </a:defRPr>
            </a:lvl6pPr>
            <a:lvl7pPr marL="2971800" indent="-228600" defTabSz="512445" eaLnBrk="0" fontAlgn="base" hangingPunct="0">
              <a:spcBef>
                <a:spcPct val="0"/>
              </a:spcBef>
              <a:spcAft>
                <a:spcPct val="0"/>
              </a:spcAft>
              <a:buFont typeface="Arial" panose="020B0604020202090204" pitchFamily="34" charset="0"/>
              <a:defRPr>
                <a:solidFill>
                  <a:schemeClr val="tx1"/>
                </a:solidFill>
                <a:latin typeface="Calibri" pitchFamily="34" charset="0"/>
                <a:ea typeface="宋体" pitchFamily="2" charset="-122"/>
              </a:defRPr>
            </a:lvl7pPr>
            <a:lvl8pPr marL="3429000" indent="-228600" defTabSz="512445" eaLnBrk="0" fontAlgn="base" hangingPunct="0">
              <a:spcBef>
                <a:spcPct val="0"/>
              </a:spcBef>
              <a:spcAft>
                <a:spcPct val="0"/>
              </a:spcAft>
              <a:buFont typeface="Arial" panose="020B0604020202090204" pitchFamily="34" charset="0"/>
              <a:defRPr>
                <a:solidFill>
                  <a:schemeClr val="tx1"/>
                </a:solidFill>
                <a:latin typeface="Calibri" pitchFamily="34" charset="0"/>
                <a:ea typeface="宋体" pitchFamily="2" charset="-122"/>
              </a:defRPr>
            </a:lvl8pPr>
            <a:lvl9pPr marL="3886200" indent="-228600" defTabSz="512445" eaLnBrk="0" fontAlgn="base" hangingPunct="0">
              <a:spcBef>
                <a:spcPct val="0"/>
              </a:spcBef>
              <a:spcAft>
                <a:spcPct val="0"/>
              </a:spcAft>
              <a:buFont typeface="Arial" panose="020B0604020202090204" pitchFamily="34" charset="0"/>
              <a:defRPr>
                <a:solidFill>
                  <a:schemeClr val="tx1"/>
                </a:solidFill>
                <a:latin typeface="Calibri" pitchFamily="34" charset="0"/>
                <a:ea typeface="宋体" pitchFamily="2" charset="-122"/>
              </a:defRPr>
            </a:lvl9pPr>
          </a:lstStyle>
          <a:p>
            <a:pPr defTabSz="513080">
              <a:lnSpc>
                <a:spcPct val="130000"/>
              </a:lnSpc>
            </a:pPr>
            <a:r>
              <a:rPr lang="en-US" altLang="zh-CN" b="1" dirty="0">
                <a:solidFill>
                  <a:schemeClr val="accent5"/>
                </a:solidFill>
                <a:latin typeface="Microsoft YaHei" charset="-122"/>
                <a:ea typeface="Microsoft YaHei" charset="-122"/>
                <a:cs typeface="Microsoft YaHei" charset="-122"/>
                <a:sym typeface="Arial" panose="020B0604020202090204" pitchFamily="34" charset="0"/>
              </a:rPr>
              <a:t>VT</a:t>
            </a:r>
            <a:r>
              <a:rPr lang="zh-CN" altLang="en-US" b="1" dirty="0">
                <a:solidFill>
                  <a:schemeClr val="accent5"/>
                </a:solidFill>
                <a:latin typeface="Microsoft YaHei" charset="-122"/>
                <a:ea typeface="Microsoft YaHei" charset="-122"/>
                <a:cs typeface="Microsoft YaHei" charset="-122"/>
                <a:sym typeface="Arial" panose="020B0604020202090204" pitchFamily="34" charset="0"/>
              </a:rPr>
              <a:t>（</a:t>
            </a:r>
            <a:r>
              <a:rPr lang="zh-CN" altLang="en-US" b="1" dirty="0">
                <a:solidFill>
                  <a:schemeClr val="accent5"/>
                </a:solidFill>
                <a:latin typeface="微软雅黑" charset="-122"/>
                <a:ea typeface="微软雅黑" charset="-122"/>
              </a:rPr>
              <a:t> </a:t>
            </a:r>
            <a:r>
              <a:rPr lang="en-US" altLang="zh-CN" b="1" dirty="0">
                <a:solidFill>
                  <a:schemeClr val="accent5"/>
                </a:solidFill>
                <a:latin typeface="微软雅黑" charset="-122"/>
                <a:ea typeface="微软雅黑" charset="-122"/>
              </a:rPr>
              <a:t>Virtualization Technology</a:t>
            </a:r>
            <a:r>
              <a:rPr lang="zh-CN" altLang="en-US" b="1" dirty="0">
                <a:solidFill>
                  <a:schemeClr val="accent5"/>
                </a:solidFill>
                <a:latin typeface="Microsoft YaHei" charset="-122"/>
                <a:ea typeface="Microsoft YaHei" charset="-122"/>
                <a:cs typeface="Microsoft YaHei" charset="-122"/>
                <a:sym typeface="Arial" panose="020B0604020202090204" pitchFamily="34" charset="0"/>
              </a:rPr>
              <a:t>）</a:t>
            </a:r>
            <a:r>
              <a:rPr lang="zh-CN" altLang="en-US" dirty="0">
                <a:solidFill>
                  <a:srgbClr val="262626"/>
                </a:solidFill>
                <a:latin typeface="Microsoft YaHei" charset="-122"/>
                <a:ea typeface="Microsoft YaHei" charset="-122"/>
                <a:cs typeface="Microsoft YaHei" charset="-122"/>
                <a:sym typeface="Arial" panose="020B0604020202090204" pitchFamily="34" charset="0"/>
              </a:rPr>
              <a:t>：虚拟化技术</a:t>
            </a:r>
            <a:endParaRPr lang="en-US" altLang="zh-CN" dirty="0">
              <a:solidFill>
                <a:srgbClr val="262626"/>
              </a:solidFill>
              <a:latin typeface="Microsoft YaHei" charset="-122"/>
              <a:ea typeface="Microsoft YaHei" charset="-122"/>
              <a:cs typeface="Microsoft YaHei" charset="-122"/>
              <a:sym typeface="Arial" panose="020B0604020202090204" pitchFamily="34" charset="0"/>
            </a:endParaRPr>
          </a:p>
          <a:p>
            <a:pPr eaLnBrk="1" hangingPunct="1">
              <a:lnSpc>
                <a:spcPct val="150000"/>
              </a:lnSpc>
            </a:pPr>
            <a:r>
              <a:rPr lang="zh-CN" altLang="en-US" sz="1600" dirty="0">
                <a:latin typeface="Microsoft YaHei" charset="-122"/>
                <a:ea typeface="Microsoft YaHei" charset="-122"/>
                <a:cs typeface="Microsoft YaHei" charset="-122"/>
              </a:rPr>
              <a:t>为了适应信息化发展，</a:t>
            </a:r>
            <a:r>
              <a:rPr lang="en-US" altLang="zh-CN" sz="1600" dirty="0">
                <a:latin typeface="Microsoft YaHei" charset="-122"/>
                <a:ea typeface="Microsoft YaHei" charset="-122"/>
                <a:cs typeface="Microsoft YaHei" charset="-122"/>
              </a:rPr>
              <a:t>Intel</a:t>
            </a:r>
            <a:r>
              <a:rPr lang="zh-CN" altLang="en-US" sz="1600" dirty="0">
                <a:latin typeface="Microsoft YaHei" charset="-122"/>
                <a:ea typeface="Microsoft YaHei" charset="-122"/>
                <a:cs typeface="Microsoft YaHei" charset="-122"/>
              </a:rPr>
              <a:t>推出</a:t>
            </a:r>
            <a:r>
              <a:rPr lang="en-US" altLang="zh-CN" sz="1600" dirty="0">
                <a:latin typeface="Microsoft YaHei" charset="-122"/>
                <a:ea typeface="Microsoft YaHei" charset="-122"/>
                <a:cs typeface="Microsoft YaHei" charset="-122"/>
              </a:rPr>
              <a:t>VT</a:t>
            </a:r>
            <a:r>
              <a:rPr lang="zh-CN" altLang="en-US" sz="1600" dirty="0">
                <a:latin typeface="Microsoft YaHei" charset="-122"/>
                <a:ea typeface="Microsoft YaHei" charset="-122"/>
                <a:cs typeface="Microsoft YaHei" charset="-122"/>
              </a:rPr>
              <a:t>系列以满足不同的上层操作系统对底层处理器的调用。如：</a:t>
            </a:r>
            <a:r>
              <a:rPr lang="en-US" altLang="zh-CN" sz="1600" dirty="0">
                <a:latin typeface="Microsoft YaHei" charset="-122"/>
                <a:ea typeface="Microsoft YaHei" charset="-122"/>
                <a:cs typeface="Microsoft YaHei" charset="-122"/>
              </a:rPr>
              <a:t>VT-x</a:t>
            </a:r>
            <a:r>
              <a:rPr lang="zh-CN" altLang="en-US" sz="1600" dirty="0">
                <a:latin typeface="Microsoft YaHei" charset="-122"/>
                <a:ea typeface="Microsoft YaHei" charset="-122"/>
                <a:cs typeface="Microsoft YaHei" charset="-122"/>
              </a:rPr>
              <a:t>、</a:t>
            </a:r>
            <a:r>
              <a:rPr lang="en-US" altLang="zh-CN" sz="1600" dirty="0">
                <a:latin typeface="Microsoft YaHei" charset="-122"/>
                <a:ea typeface="Microsoft YaHei" charset="-122"/>
                <a:cs typeface="Microsoft YaHei" charset="-122"/>
              </a:rPr>
              <a:t>VT-d</a:t>
            </a:r>
            <a:r>
              <a:rPr lang="zh-CN" altLang="en-US" sz="1600" dirty="0">
                <a:latin typeface="Microsoft YaHei" charset="-122"/>
                <a:ea typeface="Microsoft YaHei" charset="-122"/>
                <a:cs typeface="Microsoft YaHei" charset="-122"/>
              </a:rPr>
              <a:t>、</a:t>
            </a:r>
            <a:r>
              <a:rPr lang="en-US" altLang="zh-CN" sz="1600" dirty="0">
                <a:latin typeface="Microsoft YaHei" charset="-122"/>
                <a:ea typeface="Microsoft YaHei" charset="-122"/>
                <a:cs typeface="Microsoft YaHei" charset="-122"/>
              </a:rPr>
              <a:t>VT-c</a:t>
            </a:r>
            <a:r>
              <a:rPr lang="zh-CN" altLang="en-US" sz="1600" dirty="0">
                <a:latin typeface="Microsoft YaHei" charset="-122"/>
                <a:ea typeface="Microsoft YaHei" charset="-122"/>
                <a:cs typeface="Microsoft YaHei" charset="-122"/>
              </a:rPr>
              <a:t>。</a:t>
            </a:r>
            <a:endParaRPr lang="en-US" altLang="zh-CN" sz="1600" dirty="0">
              <a:latin typeface="Microsoft YaHei" charset="-122"/>
              <a:ea typeface="Microsoft YaHei" charset="-122"/>
              <a:cs typeface="Microsoft YaHei" charset="-122"/>
            </a:endParaRPr>
          </a:p>
          <a:p>
            <a:pPr eaLnBrk="1" hangingPunct="1">
              <a:lnSpc>
                <a:spcPct val="150000"/>
              </a:lnSpc>
            </a:pPr>
            <a:r>
              <a:rPr lang="en-US" altLang="zh-CN" sz="1600" dirty="0">
                <a:solidFill>
                  <a:schemeClr val="bg1">
                    <a:lumMod val="65000"/>
                  </a:schemeClr>
                </a:solidFill>
                <a:latin typeface="Microsoft YaHei" charset="-122"/>
                <a:ea typeface="Microsoft YaHei" charset="-122"/>
                <a:cs typeface="Microsoft YaHei" charset="-122"/>
              </a:rPr>
              <a:t>//VT</a:t>
            </a:r>
            <a:r>
              <a:rPr lang="zh-CN" altLang="en-US" sz="1600" dirty="0">
                <a:solidFill>
                  <a:schemeClr val="bg1">
                    <a:lumMod val="65000"/>
                  </a:schemeClr>
                </a:solidFill>
                <a:latin typeface="Microsoft YaHei" charset="-122"/>
                <a:ea typeface="Microsoft YaHei" charset="-122"/>
                <a:cs typeface="Microsoft YaHei" charset="-122"/>
              </a:rPr>
              <a:t>是</a:t>
            </a:r>
            <a:r>
              <a:rPr lang="en-US" altLang="zh-CN" sz="1600" dirty="0">
                <a:solidFill>
                  <a:schemeClr val="bg1">
                    <a:lumMod val="65000"/>
                  </a:schemeClr>
                </a:solidFill>
                <a:latin typeface="Microsoft YaHei" charset="-122"/>
                <a:ea typeface="Microsoft YaHei" charset="-122"/>
                <a:cs typeface="Microsoft YaHei" charset="-122"/>
              </a:rPr>
              <a:t>Intel</a:t>
            </a:r>
            <a:r>
              <a:rPr lang="zh-CN" altLang="en-US" sz="1600" dirty="0">
                <a:solidFill>
                  <a:schemeClr val="bg1">
                    <a:lumMod val="65000"/>
                  </a:schemeClr>
                </a:solidFill>
                <a:latin typeface="Microsoft YaHei" charset="-122"/>
                <a:ea typeface="Microsoft YaHei" charset="-122"/>
                <a:cs typeface="Microsoft YaHei" charset="-122"/>
              </a:rPr>
              <a:t>技术，</a:t>
            </a:r>
            <a:r>
              <a:rPr lang="en-US" altLang="zh-CN" sz="1600" dirty="0">
                <a:solidFill>
                  <a:schemeClr val="bg1">
                    <a:lumMod val="65000"/>
                  </a:schemeClr>
                </a:solidFill>
                <a:latin typeface="Microsoft YaHei" charset="-122"/>
                <a:ea typeface="Microsoft YaHei" charset="-122"/>
                <a:cs typeface="Microsoft YaHei" charset="-122"/>
              </a:rPr>
              <a:t>AMD</a:t>
            </a:r>
            <a:r>
              <a:rPr lang="zh-CN" altLang="en-US" sz="1600" dirty="0">
                <a:solidFill>
                  <a:schemeClr val="bg1">
                    <a:lumMod val="65000"/>
                  </a:schemeClr>
                </a:solidFill>
                <a:latin typeface="Microsoft YaHei" charset="-122"/>
                <a:ea typeface="Microsoft YaHei" charset="-122"/>
                <a:cs typeface="Microsoft YaHei" charset="-122"/>
              </a:rPr>
              <a:t>与之匹配的为</a:t>
            </a:r>
            <a:r>
              <a:rPr lang="en-US" altLang="zh-CN" sz="1600" dirty="0">
                <a:solidFill>
                  <a:schemeClr val="bg1">
                    <a:lumMod val="65000"/>
                  </a:schemeClr>
                </a:solidFill>
                <a:latin typeface="Microsoft YaHei" charset="-122"/>
                <a:ea typeface="Microsoft YaHei" charset="-122"/>
                <a:cs typeface="Microsoft YaHei" charset="-122"/>
              </a:rPr>
              <a:t>AMD-v</a:t>
            </a:r>
            <a:r>
              <a:rPr lang="zh-CN" altLang="en-US" sz="1600" dirty="0">
                <a:solidFill>
                  <a:schemeClr val="bg1">
                    <a:lumMod val="65000"/>
                  </a:schemeClr>
                </a:solidFill>
                <a:latin typeface="Microsoft YaHei" charset="-122"/>
                <a:ea typeface="Microsoft YaHei" charset="-122"/>
                <a:cs typeface="Microsoft YaHei" charset="-122"/>
              </a:rPr>
              <a:t>技术</a:t>
            </a:r>
            <a:r>
              <a:rPr lang="en-US" altLang="zh-CN" sz="1600" dirty="0">
                <a:solidFill>
                  <a:schemeClr val="bg1">
                    <a:lumMod val="65000"/>
                  </a:schemeClr>
                </a:solidFill>
                <a:latin typeface="Microsoft YaHei" charset="-122"/>
                <a:ea typeface="Microsoft YaHei" charset="-122"/>
                <a:cs typeface="Microsoft YaHei" charset="-122"/>
              </a:rPr>
              <a:t>//</a:t>
            </a:r>
            <a:endParaRPr lang="zh-CN" altLang="en-US" sz="1600" dirty="0">
              <a:solidFill>
                <a:schemeClr val="bg1">
                  <a:lumMod val="65000"/>
                </a:schemeClr>
              </a:solidFill>
              <a:latin typeface="Microsoft YaHei" charset="-122"/>
              <a:ea typeface="Microsoft YaHei" charset="-122"/>
              <a:cs typeface="Microsoft YaHei" charset="-122"/>
            </a:endParaRPr>
          </a:p>
        </p:txBody>
      </p:sp>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8"/>
          <p:cNvSpPr txBox="1">
            <a:spLocks noChangeArrowheads="1"/>
          </p:cNvSpPr>
          <p:nvPr/>
        </p:nvSpPr>
        <p:spPr bwMode="auto">
          <a:xfrm>
            <a:off x="579157" y="273966"/>
            <a:ext cx="959237" cy="561692"/>
          </a:xfrm>
          <a:prstGeom prst="rect">
            <a:avLst/>
          </a:prstGeom>
          <a:noFill/>
          <a:ln>
            <a:noFill/>
          </a:ln>
        </p:spPr>
        <p:txBody>
          <a:bodyPr wrap="none" lIns="68580" tIns="34290" rIns="68580" bIns="34290">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defTabSz="912495" eaLnBrk="0" fontAlgn="base" hangingPunct="0">
              <a:spcBef>
                <a:spcPct val="0"/>
              </a:spcBef>
              <a:spcAft>
                <a:spcPct val="0"/>
              </a:spcAft>
              <a:buFont typeface="Arial" panose="020B0604020202090204" pitchFamily="34" charset="0"/>
              <a:defRPr>
                <a:solidFill>
                  <a:schemeClr val="tx1"/>
                </a:solidFill>
                <a:latin typeface="Calibri" pitchFamily="34" charset="0"/>
                <a:ea typeface="宋体" pitchFamily="2" charset="-122"/>
              </a:defRPr>
            </a:lvl6pPr>
            <a:lvl7pPr marL="2971800" indent="-228600" defTabSz="912495" eaLnBrk="0" fontAlgn="base" hangingPunct="0">
              <a:spcBef>
                <a:spcPct val="0"/>
              </a:spcBef>
              <a:spcAft>
                <a:spcPct val="0"/>
              </a:spcAft>
              <a:buFont typeface="Arial" panose="020B0604020202090204" pitchFamily="34" charset="0"/>
              <a:defRPr>
                <a:solidFill>
                  <a:schemeClr val="tx1"/>
                </a:solidFill>
                <a:latin typeface="Calibri" pitchFamily="34" charset="0"/>
                <a:ea typeface="宋体" pitchFamily="2" charset="-122"/>
              </a:defRPr>
            </a:lvl7pPr>
            <a:lvl8pPr marL="3429000" indent="-228600" defTabSz="912495" eaLnBrk="0" fontAlgn="base" hangingPunct="0">
              <a:spcBef>
                <a:spcPct val="0"/>
              </a:spcBef>
              <a:spcAft>
                <a:spcPct val="0"/>
              </a:spcAft>
              <a:buFont typeface="Arial" panose="020B0604020202090204" pitchFamily="34" charset="0"/>
              <a:defRPr>
                <a:solidFill>
                  <a:schemeClr val="tx1"/>
                </a:solidFill>
                <a:latin typeface="Calibri" pitchFamily="34" charset="0"/>
                <a:ea typeface="宋体" pitchFamily="2" charset="-122"/>
              </a:defRPr>
            </a:lvl8pPr>
            <a:lvl9pPr marL="3886200" indent="-228600" defTabSz="912495" eaLnBrk="0" fontAlgn="base" hangingPunct="0">
              <a:spcBef>
                <a:spcPct val="0"/>
              </a:spcBef>
              <a:spcAft>
                <a:spcPct val="0"/>
              </a:spcAft>
              <a:buFont typeface="Arial" panose="020B0604020202090204" pitchFamily="34" charset="0"/>
              <a:defRPr>
                <a:solidFill>
                  <a:schemeClr val="tx1"/>
                </a:solidFill>
                <a:latin typeface="Calibri" pitchFamily="34" charset="0"/>
                <a:ea typeface="宋体" pitchFamily="2" charset="-122"/>
              </a:defRPr>
            </a:lvl9pPr>
          </a:lstStyle>
          <a:p>
            <a:pPr eaLnBrk="1" hangingPunct="1"/>
            <a:r>
              <a:rPr lang="zh-CN" altLang="en-US" sz="3200" b="1" dirty="0">
                <a:solidFill>
                  <a:srgbClr val="1B4F85"/>
                </a:solidFill>
                <a:latin typeface="Microsoft YaHei" charset="-122"/>
                <a:ea typeface="Microsoft YaHei" charset="-122"/>
                <a:cs typeface="Microsoft YaHei" charset="-122"/>
              </a:rPr>
              <a:t>内存</a:t>
            </a:r>
            <a:endParaRPr lang="en-US" altLang="zh-CN" sz="3200" b="1" dirty="0">
              <a:solidFill>
                <a:srgbClr val="1B4F85"/>
              </a:solidFill>
              <a:latin typeface="Microsoft YaHei" charset="-122"/>
              <a:ea typeface="Microsoft YaHei" charset="-122"/>
              <a:cs typeface="Microsoft YaHei" charset="-122"/>
            </a:endParaRPr>
          </a:p>
        </p:txBody>
      </p:sp>
      <p:cxnSp>
        <p:nvCxnSpPr>
          <p:cNvPr id="9" name="直接连接符 7"/>
          <p:cNvCxnSpPr>
            <a:cxnSpLocks noChangeShapeType="1"/>
          </p:cNvCxnSpPr>
          <p:nvPr/>
        </p:nvCxnSpPr>
        <p:spPr bwMode="auto">
          <a:xfrm>
            <a:off x="563659" y="944147"/>
            <a:ext cx="11109665" cy="0"/>
          </a:xfrm>
          <a:prstGeom prst="line">
            <a:avLst/>
          </a:prstGeom>
          <a:noFill/>
          <a:ln w="22225">
            <a:solidFill>
              <a:schemeClr val="accent3"/>
            </a:solidFill>
            <a:round/>
          </a:ln>
          <a:effectLst/>
        </p:spPr>
      </p:cxnSp>
      <p:sp>
        <p:nvSpPr>
          <p:cNvPr id="6" name="文本框 83"/>
          <p:cNvSpPr txBox="1">
            <a:spLocks noChangeArrowheads="1"/>
          </p:cNvSpPr>
          <p:nvPr/>
        </p:nvSpPr>
        <p:spPr bwMode="auto">
          <a:xfrm>
            <a:off x="579157" y="1098372"/>
            <a:ext cx="10838458" cy="1202958"/>
          </a:xfrm>
          <a:prstGeom prst="rect">
            <a:avLst/>
          </a:prstGeom>
          <a:noFill/>
          <a:ln>
            <a:noFill/>
          </a:ln>
        </p:spPr>
        <p:txBody>
          <a:bodyPr wrap="square">
            <a:spAutoFit/>
          </a:bodyPr>
          <a:lstStyle>
            <a:lvl1pPr defTabSz="512445" eaLnBrk="0" hangingPunct="0">
              <a:defRPr>
                <a:solidFill>
                  <a:schemeClr val="tx1"/>
                </a:solidFill>
                <a:latin typeface="Calibri" pitchFamily="34" charset="0"/>
                <a:ea typeface="宋体" pitchFamily="2" charset="-122"/>
              </a:defRPr>
            </a:lvl1pPr>
            <a:lvl2pPr marL="742950" indent="-285750" defTabSz="512445" eaLnBrk="0" hangingPunct="0">
              <a:defRPr>
                <a:solidFill>
                  <a:schemeClr val="tx1"/>
                </a:solidFill>
                <a:latin typeface="Calibri" pitchFamily="34" charset="0"/>
                <a:ea typeface="宋体" pitchFamily="2" charset="-122"/>
              </a:defRPr>
            </a:lvl2pPr>
            <a:lvl3pPr marL="1143000" indent="-228600" defTabSz="512445" eaLnBrk="0" hangingPunct="0">
              <a:defRPr>
                <a:solidFill>
                  <a:schemeClr val="tx1"/>
                </a:solidFill>
                <a:latin typeface="Calibri" pitchFamily="34" charset="0"/>
                <a:ea typeface="宋体" pitchFamily="2" charset="-122"/>
              </a:defRPr>
            </a:lvl3pPr>
            <a:lvl4pPr marL="1600200" indent="-228600" defTabSz="512445" eaLnBrk="0" hangingPunct="0">
              <a:defRPr>
                <a:solidFill>
                  <a:schemeClr val="tx1"/>
                </a:solidFill>
                <a:latin typeface="Calibri" pitchFamily="34" charset="0"/>
                <a:ea typeface="宋体" pitchFamily="2" charset="-122"/>
              </a:defRPr>
            </a:lvl4pPr>
            <a:lvl5pPr marL="2057400" indent="-228600" defTabSz="512445" eaLnBrk="0" hangingPunct="0">
              <a:defRPr>
                <a:solidFill>
                  <a:schemeClr val="tx1"/>
                </a:solidFill>
                <a:latin typeface="Calibri" pitchFamily="34" charset="0"/>
                <a:ea typeface="宋体" pitchFamily="2" charset="-122"/>
              </a:defRPr>
            </a:lvl5pPr>
            <a:lvl6pPr marL="2514600" indent="-228600" defTabSz="512445" eaLnBrk="0" fontAlgn="base" hangingPunct="0">
              <a:spcBef>
                <a:spcPct val="0"/>
              </a:spcBef>
              <a:spcAft>
                <a:spcPct val="0"/>
              </a:spcAft>
              <a:buFont typeface="Arial" panose="020B0604020202090204" pitchFamily="34" charset="0"/>
              <a:defRPr>
                <a:solidFill>
                  <a:schemeClr val="tx1"/>
                </a:solidFill>
                <a:latin typeface="Calibri" pitchFamily="34" charset="0"/>
                <a:ea typeface="宋体" pitchFamily="2" charset="-122"/>
              </a:defRPr>
            </a:lvl6pPr>
            <a:lvl7pPr marL="2971800" indent="-228600" defTabSz="512445" eaLnBrk="0" fontAlgn="base" hangingPunct="0">
              <a:spcBef>
                <a:spcPct val="0"/>
              </a:spcBef>
              <a:spcAft>
                <a:spcPct val="0"/>
              </a:spcAft>
              <a:buFont typeface="Arial" panose="020B0604020202090204" pitchFamily="34" charset="0"/>
              <a:defRPr>
                <a:solidFill>
                  <a:schemeClr val="tx1"/>
                </a:solidFill>
                <a:latin typeface="Calibri" pitchFamily="34" charset="0"/>
                <a:ea typeface="宋体" pitchFamily="2" charset="-122"/>
              </a:defRPr>
            </a:lvl7pPr>
            <a:lvl8pPr marL="3429000" indent="-228600" defTabSz="512445" eaLnBrk="0" fontAlgn="base" hangingPunct="0">
              <a:spcBef>
                <a:spcPct val="0"/>
              </a:spcBef>
              <a:spcAft>
                <a:spcPct val="0"/>
              </a:spcAft>
              <a:buFont typeface="Arial" panose="020B0604020202090204" pitchFamily="34" charset="0"/>
              <a:defRPr>
                <a:solidFill>
                  <a:schemeClr val="tx1"/>
                </a:solidFill>
                <a:latin typeface="Calibri" pitchFamily="34" charset="0"/>
                <a:ea typeface="宋体" pitchFamily="2" charset="-122"/>
              </a:defRPr>
            </a:lvl8pPr>
            <a:lvl9pPr marL="3886200" indent="-228600" defTabSz="512445" eaLnBrk="0" fontAlgn="base" hangingPunct="0">
              <a:spcBef>
                <a:spcPct val="0"/>
              </a:spcBef>
              <a:spcAft>
                <a:spcPct val="0"/>
              </a:spcAft>
              <a:buFont typeface="Arial" panose="020B0604020202090204" pitchFamily="34" charset="0"/>
              <a:defRPr>
                <a:solidFill>
                  <a:schemeClr val="tx1"/>
                </a:solidFill>
                <a:latin typeface="Calibri" pitchFamily="34" charset="0"/>
                <a:ea typeface="宋体" pitchFamily="2" charset="-122"/>
              </a:defRPr>
            </a:lvl9pPr>
          </a:lstStyle>
          <a:p>
            <a:pPr eaLnBrk="1" hangingPunct="1">
              <a:lnSpc>
                <a:spcPct val="150000"/>
              </a:lnSpc>
            </a:pPr>
            <a:r>
              <a:rPr lang="zh-CN" altLang="en-US" b="1" dirty="0">
                <a:solidFill>
                  <a:schemeClr val="accent6"/>
                </a:solidFill>
                <a:latin typeface="Microsoft YaHei" charset="-122"/>
                <a:ea typeface="Microsoft YaHei" charset="-122"/>
              </a:rPr>
              <a:t>内存（</a:t>
            </a:r>
            <a:r>
              <a:rPr lang="en-US" altLang="zh-CN" b="1" dirty="0">
                <a:solidFill>
                  <a:schemeClr val="accent6"/>
                </a:solidFill>
                <a:latin typeface="Microsoft YaHei" charset="-122"/>
                <a:ea typeface="Microsoft YaHei" charset="-122"/>
              </a:rPr>
              <a:t>Memory</a:t>
            </a:r>
            <a:r>
              <a:rPr lang="zh-CN" altLang="en-US" b="1" dirty="0">
                <a:solidFill>
                  <a:schemeClr val="accent6"/>
                </a:solidFill>
                <a:latin typeface="Microsoft YaHei" charset="-122"/>
                <a:ea typeface="Microsoft YaHei" charset="-122"/>
              </a:rPr>
              <a:t>）</a:t>
            </a:r>
            <a:endParaRPr lang="en-US" altLang="zh-CN" b="1" dirty="0">
              <a:solidFill>
                <a:schemeClr val="accent6"/>
              </a:solidFill>
              <a:latin typeface="Microsoft YaHei" charset="-122"/>
              <a:ea typeface="Microsoft YaHei" charset="-122"/>
            </a:endParaRPr>
          </a:p>
          <a:p>
            <a:pPr eaLnBrk="1" hangingPunct="1">
              <a:lnSpc>
                <a:spcPct val="150000"/>
              </a:lnSpc>
            </a:pPr>
            <a:r>
              <a:rPr lang="zh-CN" altLang="en-US" sz="1600" dirty="0">
                <a:latin typeface="Microsoft YaHei" charset="-122"/>
                <a:ea typeface="Microsoft YaHei" charset="-122"/>
                <a:cs typeface="Microsoft YaHei" charset="-122"/>
              </a:rPr>
              <a:t>也被称为内存储器，其作用是用于暂时存放</a:t>
            </a:r>
            <a:r>
              <a:rPr lang="en-US" altLang="zh-CN" sz="1600" dirty="0">
                <a:latin typeface="Microsoft YaHei" charset="-122"/>
                <a:ea typeface="Microsoft YaHei" charset="-122"/>
                <a:cs typeface="Microsoft YaHei" charset="-122"/>
              </a:rPr>
              <a:t>CPU</a:t>
            </a:r>
            <a:r>
              <a:rPr lang="zh-CN" altLang="en-US" sz="1600" dirty="0">
                <a:latin typeface="Microsoft YaHei" charset="-122"/>
                <a:ea typeface="Microsoft YaHei" charset="-122"/>
                <a:cs typeface="Microsoft YaHei" charset="-122"/>
              </a:rPr>
              <a:t>中的运算数据，以及与硬盘等外部存储器交换的数据 。</a:t>
            </a:r>
            <a:endParaRPr lang="en-US" altLang="zh-CN" sz="1600" dirty="0">
              <a:latin typeface="Microsoft YaHei" charset="-122"/>
              <a:ea typeface="Microsoft YaHei" charset="-122"/>
              <a:cs typeface="Microsoft YaHei" charset="-122"/>
            </a:endParaRPr>
          </a:p>
          <a:p>
            <a:pPr eaLnBrk="1" hangingPunct="1">
              <a:lnSpc>
                <a:spcPct val="150000"/>
              </a:lnSpc>
            </a:pPr>
            <a:r>
              <a:rPr lang="zh-CN" altLang="en-US" sz="1600" b="1" dirty="0">
                <a:latin typeface="Microsoft YaHei" charset="-122"/>
                <a:ea typeface="Microsoft YaHei" charset="-122"/>
                <a:cs typeface="Microsoft YaHei" charset="-122"/>
              </a:rPr>
              <a:t>内存主频</a:t>
            </a:r>
            <a:r>
              <a:rPr lang="zh-CN" altLang="en-US" sz="1600" dirty="0">
                <a:latin typeface="Microsoft YaHei" charset="-122"/>
                <a:ea typeface="Microsoft YaHei" charset="-122"/>
                <a:cs typeface="Microsoft YaHei" charset="-122"/>
              </a:rPr>
              <a:t>：内存主频和</a:t>
            </a:r>
            <a:r>
              <a:rPr lang="en-US" altLang="zh-CN" sz="1600" dirty="0">
                <a:latin typeface="Microsoft YaHei" charset="-122"/>
                <a:ea typeface="Microsoft YaHei" charset="-122"/>
                <a:cs typeface="Microsoft YaHei" charset="-122"/>
              </a:rPr>
              <a:t>CPU</a:t>
            </a:r>
            <a:r>
              <a:rPr lang="zh-CN" altLang="en-US" sz="1600" dirty="0">
                <a:latin typeface="Microsoft YaHei" charset="-122"/>
                <a:ea typeface="Microsoft YaHei" charset="-122"/>
                <a:cs typeface="Microsoft YaHei" charset="-122"/>
              </a:rPr>
              <a:t>主频一样，习惯上被用来表示内存的速度，它代表着该内存所能达到的最高工作频率。</a:t>
            </a:r>
          </a:p>
        </p:txBody>
      </p:sp>
      <p:grpSp>
        <p:nvGrpSpPr>
          <p:cNvPr id="5" name="组合 4"/>
          <p:cNvGrpSpPr/>
          <p:nvPr/>
        </p:nvGrpSpPr>
        <p:grpSpPr>
          <a:xfrm>
            <a:off x="-105525" y="5824129"/>
            <a:ext cx="12448032" cy="747028"/>
            <a:chOff x="-105525" y="2817458"/>
            <a:chExt cx="12448032" cy="747028"/>
          </a:xfrm>
        </p:grpSpPr>
        <p:cxnSp>
          <p:nvCxnSpPr>
            <p:cNvPr id="27" name="直线连接符 26"/>
            <p:cNvCxnSpPr/>
            <p:nvPr/>
          </p:nvCxnSpPr>
          <p:spPr>
            <a:xfrm flipH="1">
              <a:off x="-105525" y="3156012"/>
              <a:ext cx="12448032" cy="0"/>
            </a:xfrm>
            <a:prstGeom prst="line">
              <a:avLst/>
            </a:prstGeom>
            <a:ln w="19050">
              <a:solidFill>
                <a:srgbClr val="607695"/>
              </a:solidFill>
            </a:ln>
          </p:spPr>
          <p:style>
            <a:lnRef idx="1">
              <a:schemeClr val="accent1"/>
            </a:lnRef>
            <a:fillRef idx="0">
              <a:schemeClr val="accent1"/>
            </a:fillRef>
            <a:effectRef idx="0">
              <a:schemeClr val="accent1"/>
            </a:effectRef>
            <a:fontRef idx="minor">
              <a:schemeClr val="tx1"/>
            </a:fontRef>
          </p:style>
        </p:cxnSp>
        <p:sp>
          <p:nvSpPr>
            <p:cNvPr id="48" name="矩形 47"/>
            <p:cNvSpPr/>
            <p:nvPr/>
          </p:nvSpPr>
          <p:spPr>
            <a:xfrm>
              <a:off x="1196723" y="3201747"/>
              <a:ext cx="800219" cy="338554"/>
            </a:xfrm>
            <a:prstGeom prst="rect">
              <a:avLst/>
            </a:prstGeom>
          </p:spPr>
          <p:txBody>
            <a:bodyPr wrap="none">
              <a:spAutoFit/>
            </a:bodyPr>
            <a:lstStyle/>
            <a:p>
              <a:pPr algn="ctr"/>
              <a:r>
                <a:rPr lang="en-US" altLang="zh-CN" sz="1600" b="1" dirty="0">
                  <a:latin typeface="微软雅黑" charset="-122"/>
                  <a:ea typeface="微软雅黑" charset="-122"/>
                </a:rPr>
                <a:t>SIMM</a:t>
              </a:r>
              <a:endParaRPr lang="zh-CN" altLang="en-US" sz="1600" b="1" dirty="0"/>
            </a:p>
          </p:txBody>
        </p:sp>
        <p:sp>
          <p:nvSpPr>
            <p:cNvPr id="51" name="矩形 50"/>
            <p:cNvSpPr/>
            <p:nvPr/>
          </p:nvSpPr>
          <p:spPr>
            <a:xfrm>
              <a:off x="2333639" y="2817458"/>
              <a:ext cx="978153" cy="338554"/>
            </a:xfrm>
            <a:prstGeom prst="rect">
              <a:avLst/>
            </a:prstGeom>
          </p:spPr>
          <p:txBody>
            <a:bodyPr wrap="none">
              <a:spAutoFit/>
            </a:bodyPr>
            <a:lstStyle/>
            <a:p>
              <a:pPr algn="ctr"/>
              <a:r>
                <a:rPr lang="en-US" altLang="zh-CN" sz="1600" b="1" dirty="0">
                  <a:latin typeface="微软雅黑" charset="-122"/>
                  <a:ea typeface="微软雅黑" charset="-122"/>
                </a:rPr>
                <a:t>SDRAM</a:t>
              </a:r>
              <a:endParaRPr lang="zh-CN" altLang="en-US" sz="1600" b="1" dirty="0"/>
            </a:p>
          </p:txBody>
        </p:sp>
        <p:sp>
          <p:nvSpPr>
            <p:cNvPr id="54" name="矩形 53"/>
            <p:cNvSpPr/>
            <p:nvPr/>
          </p:nvSpPr>
          <p:spPr>
            <a:xfrm>
              <a:off x="3614321" y="3225932"/>
              <a:ext cx="651140" cy="338554"/>
            </a:xfrm>
            <a:prstGeom prst="rect">
              <a:avLst/>
            </a:prstGeom>
          </p:spPr>
          <p:txBody>
            <a:bodyPr wrap="none">
              <a:spAutoFit/>
            </a:bodyPr>
            <a:lstStyle/>
            <a:p>
              <a:pPr algn="ctr"/>
              <a:r>
                <a:rPr lang="en-US" altLang="zh-CN" sz="1600" b="1" dirty="0">
                  <a:latin typeface="微软雅黑" charset="-122"/>
                  <a:ea typeface="微软雅黑" charset="-122"/>
                </a:rPr>
                <a:t>DDR</a:t>
              </a:r>
              <a:endParaRPr lang="zh-CN" altLang="en-US" sz="1600" b="1" dirty="0"/>
            </a:p>
          </p:txBody>
        </p:sp>
        <p:sp>
          <p:nvSpPr>
            <p:cNvPr id="58" name="矩形 57"/>
            <p:cNvSpPr/>
            <p:nvPr/>
          </p:nvSpPr>
          <p:spPr>
            <a:xfrm>
              <a:off x="4572732" y="3225932"/>
              <a:ext cx="777777" cy="338554"/>
            </a:xfrm>
            <a:prstGeom prst="rect">
              <a:avLst/>
            </a:prstGeom>
          </p:spPr>
          <p:txBody>
            <a:bodyPr wrap="none">
              <a:spAutoFit/>
            </a:bodyPr>
            <a:lstStyle/>
            <a:p>
              <a:pPr algn="ctr"/>
              <a:r>
                <a:rPr lang="en-US" altLang="zh-CN" sz="1600" b="1" dirty="0">
                  <a:latin typeface="微软雅黑" charset="-122"/>
                  <a:ea typeface="微软雅黑" charset="-122"/>
                </a:rPr>
                <a:t>DDR2</a:t>
              </a:r>
              <a:endParaRPr lang="zh-CN" altLang="en-US" sz="1600" b="1" dirty="0"/>
            </a:p>
          </p:txBody>
        </p:sp>
        <p:sp>
          <p:nvSpPr>
            <p:cNvPr id="59" name="矩形 58"/>
            <p:cNvSpPr/>
            <p:nvPr/>
          </p:nvSpPr>
          <p:spPr>
            <a:xfrm>
              <a:off x="5943187" y="2817458"/>
              <a:ext cx="997389" cy="338554"/>
            </a:xfrm>
            <a:prstGeom prst="rect">
              <a:avLst/>
            </a:prstGeom>
          </p:spPr>
          <p:txBody>
            <a:bodyPr wrap="none">
              <a:spAutoFit/>
            </a:bodyPr>
            <a:lstStyle/>
            <a:p>
              <a:pPr algn="ctr"/>
              <a:r>
                <a:rPr lang="en-US" altLang="zh-CN" sz="1600" b="1" dirty="0">
                  <a:latin typeface="微软雅黑" charset="-122"/>
                  <a:ea typeface="微软雅黑" charset="-122"/>
                </a:rPr>
                <a:t>RDRAM</a:t>
              </a:r>
              <a:endParaRPr lang="zh-CN" altLang="en-US" sz="1600" b="1" dirty="0"/>
            </a:p>
          </p:txBody>
        </p:sp>
        <p:sp>
          <p:nvSpPr>
            <p:cNvPr id="60" name="矩形 59"/>
            <p:cNvSpPr/>
            <p:nvPr/>
          </p:nvSpPr>
          <p:spPr>
            <a:xfrm>
              <a:off x="7882605" y="3223933"/>
              <a:ext cx="777777" cy="338554"/>
            </a:xfrm>
            <a:prstGeom prst="rect">
              <a:avLst/>
            </a:prstGeom>
          </p:spPr>
          <p:txBody>
            <a:bodyPr wrap="none">
              <a:spAutoFit/>
            </a:bodyPr>
            <a:lstStyle/>
            <a:p>
              <a:pPr algn="ctr"/>
              <a:r>
                <a:rPr lang="en-US" altLang="zh-CN" sz="1600" b="1" dirty="0">
                  <a:latin typeface="微软雅黑" charset="-122"/>
                  <a:ea typeface="微软雅黑" charset="-122"/>
                </a:rPr>
                <a:t>DDR3</a:t>
              </a:r>
              <a:endParaRPr lang="zh-CN" altLang="en-US" sz="1600" b="1" dirty="0"/>
            </a:p>
          </p:txBody>
        </p:sp>
        <p:sp>
          <p:nvSpPr>
            <p:cNvPr id="61" name="矩形 60"/>
            <p:cNvSpPr/>
            <p:nvPr/>
          </p:nvSpPr>
          <p:spPr>
            <a:xfrm>
              <a:off x="9373347" y="3223933"/>
              <a:ext cx="777777" cy="338554"/>
            </a:xfrm>
            <a:prstGeom prst="rect">
              <a:avLst/>
            </a:prstGeom>
          </p:spPr>
          <p:txBody>
            <a:bodyPr wrap="none">
              <a:spAutoFit/>
            </a:bodyPr>
            <a:lstStyle/>
            <a:p>
              <a:pPr algn="ctr"/>
              <a:r>
                <a:rPr lang="en-US" altLang="zh-CN" sz="1600" b="1" dirty="0">
                  <a:latin typeface="微软雅黑" charset="-122"/>
                  <a:ea typeface="微软雅黑" charset="-122"/>
                </a:rPr>
                <a:t>DDR4</a:t>
              </a:r>
              <a:endParaRPr lang="zh-CN" altLang="en-US" sz="1600" b="1" dirty="0"/>
            </a:p>
          </p:txBody>
        </p:sp>
      </p:grpSp>
      <p:sp>
        <p:nvSpPr>
          <p:cNvPr id="62" name="椭圆 61"/>
          <p:cNvSpPr/>
          <p:nvPr/>
        </p:nvSpPr>
        <p:spPr>
          <a:xfrm>
            <a:off x="2589487" y="2707923"/>
            <a:ext cx="2371060" cy="2371060"/>
          </a:xfrm>
          <a:prstGeom prst="ellipse">
            <a:avLst/>
          </a:prstGeom>
          <a:solidFill>
            <a:srgbClr val="1B4F85">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1B4F85"/>
              </a:solidFill>
            </a:endParaRPr>
          </a:p>
        </p:txBody>
      </p:sp>
      <p:sp>
        <p:nvSpPr>
          <p:cNvPr id="63" name="矩形 62"/>
          <p:cNvSpPr/>
          <p:nvPr/>
        </p:nvSpPr>
        <p:spPr>
          <a:xfrm>
            <a:off x="2785002" y="3400901"/>
            <a:ext cx="1980030" cy="954107"/>
          </a:xfrm>
          <a:prstGeom prst="rect">
            <a:avLst/>
          </a:prstGeom>
        </p:spPr>
        <p:txBody>
          <a:bodyPr wrap="none">
            <a:spAutoFit/>
          </a:bodyPr>
          <a:lstStyle/>
          <a:p>
            <a:pPr algn="ctr"/>
            <a:r>
              <a:rPr lang="en-US" altLang="zh-CN" sz="2800" b="1" dirty="0">
                <a:solidFill>
                  <a:schemeClr val="bg1"/>
                </a:solidFill>
                <a:latin typeface="微软雅黑" charset="-122"/>
                <a:ea typeface="微软雅黑" charset="-122"/>
              </a:rPr>
              <a:t>ROM</a:t>
            </a:r>
          </a:p>
          <a:p>
            <a:pPr algn="ctr"/>
            <a:r>
              <a:rPr lang="zh-CN" altLang="en-US" sz="2800" b="1" dirty="0">
                <a:solidFill>
                  <a:schemeClr val="bg1"/>
                </a:solidFill>
                <a:latin typeface="微软雅黑" charset="-122"/>
                <a:ea typeface="微软雅黑" charset="-122"/>
              </a:rPr>
              <a:t>只读存储器</a:t>
            </a:r>
            <a:endParaRPr lang="zh-CN" altLang="en-US" sz="2800" b="1" dirty="0"/>
          </a:p>
        </p:txBody>
      </p:sp>
      <p:sp>
        <p:nvSpPr>
          <p:cNvPr id="65" name="椭圆 64"/>
          <p:cNvSpPr/>
          <p:nvPr/>
        </p:nvSpPr>
        <p:spPr>
          <a:xfrm>
            <a:off x="4778472" y="2707923"/>
            <a:ext cx="2371060" cy="2371060"/>
          </a:xfrm>
          <a:prstGeom prst="ellipse">
            <a:avLst/>
          </a:prstGeom>
          <a:solidFill>
            <a:srgbClr val="00B0F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7" name="矩形 66"/>
          <p:cNvSpPr/>
          <p:nvPr/>
        </p:nvSpPr>
        <p:spPr>
          <a:xfrm>
            <a:off x="4960547" y="3400901"/>
            <a:ext cx="1980029" cy="954107"/>
          </a:xfrm>
          <a:prstGeom prst="rect">
            <a:avLst/>
          </a:prstGeom>
        </p:spPr>
        <p:txBody>
          <a:bodyPr wrap="none">
            <a:spAutoFit/>
          </a:bodyPr>
          <a:lstStyle/>
          <a:p>
            <a:pPr algn="ctr"/>
            <a:r>
              <a:rPr lang="en-US" altLang="zh-CN" sz="2800" b="1" dirty="0">
                <a:solidFill>
                  <a:schemeClr val="bg1"/>
                </a:solidFill>
                <a:latin typeface="微软雅黑" charset="-122"/>
                <a:ea typeface="微软雅黑" charset="-122"/>
              </a:rPr>
              <a:t>RAM</a:t>
            </a:r>
          </a:p>
          <a:p>
            <a:pPr algn="ctr"/>
            <a:r>
              <a:rPr lang="zh-CN" altLang="en-US" sz="2800" b="1" dirty="0">
                <a:solidFill>
                  <a:schemeClr val="bg1"/>
                </a:solidFill>
                <a:latin typeface="微软雅黑" charset="-122"/>
                <a:ea typeface="微软雅黑" charset="-122"/>
              </a:rPr>
              <a:t>随机存储器</a:t>
            </a:r>
            <a:endParaRPr lang="zh-CN" altLang="en-US" sz="2800" b="1" dirty="0"/>
          </a:p>
        </p:txBody>
      </p:sp>
      <p:sp>
        <p:nvSpPr>
          <p:cNvPr id="71" name="椭圆 70"/>
          <p:cNvSpPr/>
          <p:nvPr/>
        </p:nvSpPr>
        <p:spPr>
          <a:xfrm>
            <a:off x="6967457" y="2707923"/>
            <a:ext cx="2371060" cy="2371060"/>
          </a:xfrm>
          <a:prstGeom prst="ellipse">
            <a:avLst/>
          </a:prstGeom>
          <a:solidFill>
            <a:srgbClr val="69A246">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2" name="矩形 71"/>
          <p:cNvSpPr/>
          <p:nvPr/>
        </p:nvSpPr>
        <p:spPr>
          <a:xfrm>
            <a:off x="7387025" y="3400901"/>
            <a:ext cx="1620957" cy="954107"/>
          </a:xfrm>
          <a:prstGeom prst="rect">
            <a:avLst/>
          </a:prstGeom>
        </p:spPr>
        <p:txBody>
          <a:bodyPr wrap="none">
            <a:spAutoFit/>
          </a:bodyPr>
          <a:lstStyle/>
          <a:p>
            <a:pPr algn="ctr"/>
            <a:r>
              <a:rPr lang="en-US" altLang="zh-CN" sz="2800" b="1" dirty="0">
                <a:solidFill>
                  <a:schemeClr val="bg1"/>
                </a:solidFill>
                <a:latin typeface="微软雅黑" charset="-122"/>
                <a:ea typeface="微软雅黑" charset="-122"/>
              </a:rPr>
              <a:t>Cache</a:t>
            </a:r>
          </a:p>
          <a:p>
            <a:pPr algn="ctr"/>
            <a:r>
              <a:rPr lang="zh-CN" altLang="en-US" sz="2800" b="1" dirty="0">
                <a:solidFill>
                  <a:schemeClr val="bg1"/>
                </a:solidFill>
                <a:latin typeface="微软雅黑" charset="-122"/>
                <a:ea typeface="微软雅黑" charset="-122"/>
              </a:rPr>
              <a:t>高速缓存</a:t>
            </a:r>
            <a:endParaRPr lang="zh-CN" altLang="en-US" sz="2800" b="1" dirty="0"/>
          </a:p>
        </p:txBody>
      </p:sp>
      <p:sp>
        <p:nvSpPr>
          <p:cNvPr id="2" name="矩形 1"/>
          <p:cNvSpPr/>
          <p:nvPr/>
        </p:nvSpPr>
        <p:spPr>
          <a:xfrm>
            <a:off x="579157" y="5147021"/>
            <a:ext cx="1338828" cy="458908"/>
          </a:xfrm>
          <a:prstGeom prst="rect">
            <a:avLst/>
          </a:prstGeom>
        </p:spPr>
        <p:txBody>
          <a:bodyPr wrap="none">
            <a:spAutoFit/>
          </a:bodyPr>
          <a:lstStyle/>
          <a:p>
            <a:pPr>
              <a:lnSpc>
                <a:spcPct val="150000"/>
              </a:lnSpc>
            </a:pPr>
            <a:r>
              <a:rPr lang="zh-CN" altLang="en-US" b="1" dirty="0">
                <a:solidFill>
                  <a:schemeClr val="accent1">
                    <a:lumMod val="75000"/>
                  </a:schemeClr>
                </a:solidFill>
                <a:latin typeface="Microsoft YaHei" charset="-122"/>
                <a:ea typeface="Microsoft YaHei" charset="-122"/>
              </a:rPr>
              <a:t>内存发展史</a:t>
            </a:r>
            <a:endParaRPr lang="en-US" altLang="zh-CN" b="1" dirty="0">
              <a:solidFill>
                <a:schemeClr val="accent1">
                  <a:lumMod val="75000"/>
                </a:schemeClr>
              </a:solidFill>
              <a:latin typeface="Microsoft YaHei" charset="-122"/>
              <a:ea typeface="Microsoft YaHei" charset="-122"/>
            </a:endParaRPr>
          </a:p>
        </p:txBody>
      </p:sp>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22" presetClass="entr" presetSubtype="8"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left)">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Office 主题">
  <a:themeElements>
    <a:clrScheme name="自定义 1">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主题">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办公室">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208</TotalTime>
  <Words>4276</Words>
  <Application>Microsoft Office PowerPoint</Application>
  <PresentationFormat>宽屏</PresentationFormat>
  <Paragraphs>324</Paragraphs>
  <Slides>22</Slides>
  <Notes>14</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22</vt:i4>
      </vt:variant>
    </vt:vector>
  </HeadingPairs>
  <TitlesOfParts>
    <vt:vector size="31" baseType="lpstr">
      <vt:lpstr>Microsoft YaHei Bold</vt:lpstr>
      <vt:lpstr>等线</vt:lpstr>
      <vt:lpstr>Microsoft YaHei</vt:lpstr>
      <vt:lpstr>Microsoft YaHei</vt:lpstr>
      <vt:lpstr>Arial</vt:lpstr>
      <vt:lpstr>Calibri</vt:lpstr>
      <vt:lpstr>Calibri Light</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Microsoft Office 用户</dc:creator>
  <cp:lastModifiedBy>林 颂磊</cp:lastModifiedBy>
  <cp:revision>150</cp:revision>
  <dcterms:created xsi:type="dcterms:W3CDTF">2019-04-19T03:05:56Z</dcterms:created>
  <dcterms:modified xsi:type="dcterms:W3CDTF">2023-10-13T07:17:28Z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2052-1.0.0.1203</vt:lpwstr>
  </property>
</Properties>
</file>